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theme/themeOverride3.xml" ContentType="application/vnd.openxmlformats-officedocument.themeOverr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Override4.xml" ContentType="application/vnd.openxmlformats-officedocument.themeOverr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Override5.xml" ContentType="application/vnd.openxmlformats-officedocument.themeOverr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56" r:id="rId2"/>
    <p:sldId id="1686" r:id="rId3"/>
    <p:sldId id="258" r:id="rId4"/>
    <p:sldId id="1687" r:id="rId5"/>
    <p:sldId id="278" r:id="rId6"/>
    <p:sldId id="266" r:id="rId7"/>
    <p:sldId id="271" r:id="rId8"/>
    <p:sldId id="277" r:id="rId9"/>
    <p:sldId id="267" r:id="rId10"/>
    <p:sldId id="1690" r:id="rId11"/>
    <p:sldId id="274" r:id="rId12"/>
    <p:sldId id="268" r:id="rId13"/>
    <p:sldId id="279" r:id="rId14"/>
    <p:sldId id="285" r:id="rId15"/>
    <p:sldId id="1691" r:id="rId16"/>
    <p:sldId id="280" r:id="rId17"/>
    <p:sldId id="261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535"/>
    <a:srgbClr val="F68A00"/>
    <a:srgbClr val="CC4A4A"/>
    <a:srgbClr val="FEF3D2"/>
    <a:srgbClr val="EAECE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14" autoAdjust="0"/>
    <p:restoredTop sz="94710" autoAdjust="0"/>
  </p:normalViewPr>
  <p:slideViewPr>
    <p:cSldViewPr snapToGrid="0">
      <p:cViewPr varScale="1">
        <p:scale>
          <a:sx n="73" d="100"/>
          <a:sy n="73" d="100"/>
        </p:scale>
        <p:origin x="666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06CF4-FA77-4E71-BDBB-B62F97D48318}" type="datetimeFigureOut">
              <a:rPr lang="zh-CN" altLang="en-US" smtClean="0"/>
              <a:t>2018/10/17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7EA511-84E0-4AE0-9842-AB0E10994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11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90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图片占位符 47">
            <a:extLst>
              <a:ext uri="{FF2B5EF4-FFF2-40B4-BE49-F238E27FC236}">
                <a16:creationId xmlns:a16="http://schemas.microsoft.com/office/drawing/2014/main" id="{76A7D343-2609-435C-BC17-890C25D3A60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560457" cy="3243555"/>
          </a:xfrm>
          <a:custGeom>
            <a:avLst/>
            <a:gdLst>
              <a:gd name="connsiteX0" fmla="*/ 0 w 6560457"/>
              <a:gd name="connsiteY0" fmla="*/ 0 h 3243555"/>
              <a:gd name="connsiteX1" fmla="*/ 6560457 w 6560457"/>
              <a:gd name="connsiteY1" fmla="*/ 0 h 3243555"/>
              <a:gd name="connsiteX2" fmla="*/ 3547349 w 6560457"/>
              <a:gd name="connsiteY2" fmla="*/ 3033541 h 3243555"/>
              <a:gd name="connsiteX3" fmla="*/ 2519622 w 6560457"/>
              <a:gd name="connsiteY3" fmla="*/ 3033541 h 3243555"/>
              <a:gd name="connsiteX4" fmla="*/ 42783 w 6560457"/>
              <a:gd name="connsiteY4" fmla="*/ 539905 h 3243555"/>
              <a:gd name="connsiteX5" fmla="*/ 0 w 6560457"/>
              <a:gd name="connsiteY5" fmla="*/ 496833 h 3243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60457" h="3243555">
                <a:moveTo>
                  <a:pt x="0" y="0"/>
                </a:moveTo>
                <a:lnTo>
                  <a:pt x="6560457" y="0"/>
                </a:lnTo>
                <a:cubicBezTo>
                  <a:pt x="3547349" y="3033541"/>
                  <a:pt x="3547349" y="3033541"/>
                  <a:pt x="3547349" y="3033541"/>
                </a:cubicBezTo>
                <a:cubicBezTo>
                  <a:pt x="3267060" y="3313560"/>
                  <a:pt x="2799911" y="3313560"/>
                  <a:pt x="2519622" y="3033541"/>
                </a:cubicBezTo>
                <a:cubicBezTo>
                  <a:pt x="1201387" y="1706367"/>
                  <a:pt x="459880" y="959831"/>
                  <a:pt x="42783" y="539905"/>
                </a:cubicBezTo>
                <a:lnTo>
                  <a:pt x="0" y="49683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8" name="Freeform 20">
            <a:extLst>
              <a:ext uri="{FF2B5EF4-FFF2-40B4-BE49-F238E27FC236}">
                <a16:creationId xmlns:a16="http://schemas.microsoft.com/office/drawing/2014/main" id="{4DD01902-B5A0-478F-8E56-F3E9975DC82F}"/>
              </a:ext>
            </a:extLst>
          </p:cNvPr>
          <p:cNvSpPr>
            <a:spLocks/>
          </p:cNvSpPr>
          <p:nvPr userDrawn="1"/>
        </p:nvSpPr>
        <p:spPr bwMode="auto">
          <a:xfrm>
            <a:off x="6858652" y="6002210"/>
            <a:ext cx="1840093" cy="855790"/>
          </a:xfrm>
          <a:custGeom>
            <a:avLst/>
            <a:gdLst>
              <a:gd name="T0" fmla="*/ 0 w 303"/>
              <a:gd name="T1" fmla="*/ 141 h 141"/>
              <a:gd name="T2" fmla="*/ 130 w 303"/>
              <a:gd name="T3" fmla="*/ 12 h 141"/>
              <a:gd name="T4" fmla="*/ 173 w 303"/>
              <a:gd name="T5" fmla="*/ 12 h 141"/>
              <a:gd name="T6" fmla="*/ 303 w 303"/>
              <a:gd name="T7" fmla="*/ 141 h 141"/>
              <a:gd name="T8" fmla="*/ 0 w 303"/>
              <a:gd name="T9" fmla="*/ 141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3" h="141">
                <a:moveTo>
                  <a:pt x="0" y="141"/>
                </a:moveTo>
                <a:cubicBezTo>
                  <a:pt x="130" y="12"/>
                  <a:pt x="130" y="12"/>
                  <a:pt x="130" y="12"/>
                </a:cubicBezTo>
                <a:cubicBezTo>
                  <a:pt x="142" y="0"/>
                  <a:pt x="161" y="0"/>
                  <a:pt x="173" y="12"/>
                </a:cubicBezTo>
                <a:cubicBezTo>
                  <a:pt x="303" y="141"/>
                  <a:pt x="303" y="141"/>
                  <a:pt x="303" y="141"/>
                </a:cubicBezTo>
                <a:lnTo>
                  <a:pt x="0" y="141"/>
                </a:lnTo>
                <a:close/>
              </a:path>
            </a:pathLst>
          </a:custGeom>
          <a:solidFill>
            <a:srgbClr val="4D4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4EEE0F85-7499-4B48-9607-016DA6C8F784}"/>
              </a:ext>
            </a:extLst>
          </p:cNvPr>
          <p:cNvSpPr/>
          <p:nvPr userDrawn="1"/>
        </p:nvSpPr>
        <p:spPr>
          <a:xfrm rot="2700000">
            <a:off x="-2559703" y="3281251"/>
            <a:ext cx="7718094" cy="4054774"/>
          </a:xfrm>
          <a:custGeom>
            <a:avLst/>
            <a:gdLst>
              <a:gd name="connsiteX0" fmla="*/ 0 w 7718094"/>
              <a:gd name="connsiteY0" fmla="*/ 5889 h 4054774"/>
              <a:gd name="connsiteX1" fmla="*/ 58406 w 7718094"/>
              <a:gd name="connsiteY1" fmla="*/ 1 h 4054774"/>
              <a:gd name="connsiteX2" fmla="*/ 7225995 w 7718094"/>
              <a:gd name="connsiteY2" fmla="*/ 0 h 4054774"/>
              <a:gd name="connsiteX3" fmla="*/ 7694887 w 7718094"/>
              <a:gd name="connsiteY3" fmla="*/ 310803 h 4054774"/>
              <a:gd name="connsiteX4" fmla="*/ 7718094 w 7718094"/>
              <a:gd name="connsiteY4" fmla="*/ 385565 h 4054774"/>
              <a:gd name="connsiteX5" fmla="*/ 4048885 w 7718094"/>
              <a:gd name="connsiteY5" fmla="*/ 4054774 h 405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8094" h="4054774">
                <a:moveTo>
                  <a:pt x="0" y="5889"/>
                </a:moveTo>
                <a:lnTo>
                  <a:pt x="58406" y="1"/>
                </a:lnTo>
                <a:lnTo>
                  <a:pt x="7225995" y="0"/>
                </a:lnTo>
                <a:cubicBezTo>
                  <a:pt x="7436781" y="1"/>
                  <a:pt x="7617634" y="128158"/>
                  <a:pt x="7694887" y="310803"/>
                </a:cubicBezTo>
                <a:lnTo>
                  <a:pt x="7718094" y="385565"/>
                </a:lnTo>
                <a:lnTo>
                  <a:pt x="4048885" y="4054774"/>
                </a:lnTo>
                <a:close/>
              </a:path>
            </a:pathLst>
          </a:custGeom>
          <a:solidFill>
            <a:srgbClr val="FFB5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8B5D11FC-2191-4D5E-AB50-E7E8BED8ADCC}"/>
              </a:ext>
            </a:extLst>
          </p:cNvPr>
          <p:cNvSpPr/>
          <p:nvPr userDrawn="1"/>
        </p:nvSpPr>
        <p:spPr>
          <a:xfrm rot="2700000">
            <a:off x="6848592" y="-430955"/>
            <a:ext cx="8036305" cy="4586009"/>
          </a:xfrm>
          <a:custGeom>
            <a:avLst/>
            <a:gdLst>
              <a:gd name="connsiteX0" fmla="*/ 3599344 w 8036305"/>
              <a:gd name="connsiteY0" fmla="*/ 0 h 4586009"/>
              <a:gd name="connsiteX1" fmla="*/ 8036305 w 8036305"/>
              <a:gd name="connsiteY1" fmla="*/ 4436961 h 4586009"/>
              <a:gd name="connsiteX2" fmla="*/ 7960992 w 8036305"/>
              <a:gd name="connsiteY2" fmla="*/ 4499099 h 4586009"/>
              <a:gd name="connsiteX3" fmla="*/ 7676471 w 8036305"/>
              <a:gd name="connsiteY3" fmla="*/ 4586009 h 4586009"/>
              <a:gd name="connsiteX4" fmla="*/ 508883 w 8036305"/>
              <a:gd name="connsiteY4" fmla="*/ 4586009 h 4586009"/>
              <a:gd name="connsiteX5" fmla="*/ 1 w 8036305"/>
              <a:gd name="connsiteY5" fmla="*/ 4077126 h 4586009"/>
              <a:gd name="connsiteX6" fmla="*/ 1 w 8036305"/>
              <a:gd name="connsiteY6" fmla="*/ 3599343 h 4586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036305" h="4586009">
                <a:moveTo>
                  <a:pt x="3599344" y="0"/>
                </a:moveTo>
                <a:lnTo>
                  <a:pt x="8036305" y="4436961"/>
                </a:lnTo>
                <a:lnTo>
                  <a:pt x="7960992" y="4499099"/>
                </a:lnTo>
                <a:cubicBezTo>
                  <a:pt x="7879773" y="4553970"/>
                  <a:pt x="7781863" y="4586009"/>
                  <a:pt x="7676471" y="4586009"/>
                </a:cubicBezTo>
                <a:lnTo>
                  <a:pt x="508883" y="4586009"/>
                </a:lnTo>
                <a:cubicBezTo>
                  <a:pt x="227835" y="4586009"/>
                  <a:pt x="0" y="4358174"/>
                  <a:pt x="1" y="4077126"/>
                </a:cubicBezTo>
                <a:lnTo>
                  <a:pt x="1" y="3599343"/>
                </a:lnTo>
                <a:close/>
              </a:path>
            </a:pathLst>
          </a:custGeom>
          <a:solidFill>
            <a:srgbClr val="00AD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E5E910FD-A44C-40CD-8AC9-4B074539396F}"/>
              </a:ext>
            </a:extLst>
          </p:cNvPr>
          <p:cNvSpPr/>
          <p:nvPr userDrawn="1"/>
        </p:nvSpPr>
        <p:spPr>
          <a:xfrm>
            <a:off x="1015040" y="2228394"/>
            <a:ext cx="1279178" cy="12791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49C5429E-866F-4ED2-B971-2D14CDFCDAE0}"/>
              </a:ext>
            </a:extLst>
          </p:cNvPr>
          <p:cNvSpPr/>
          <p:nvPr userDrawn="1"/>
        </p:nvSpPr>
        <p:spPr>
          <a:xfrm>
            <a:off x="9940365" y="4150721"/>
            <a:ext cx="1279178" cy="12791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副标题 2">
            <a:extLst>
              <a:ext uri="{FF2B5EF4-FFF2-40B4-BE49-F238E27FC236}">
                <a16:creationId xmlns:a16="http://schemas.microsoft.com/office/drawing/2014/main" id="{91419A49-E41A-4506-B11A-AAF6EDC73E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8966" y="3113072"/>
            <a:ext cx="7855511" cy="5587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4BDA05EB-4F8F-46E0-9B4F-3321EBE4D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966" y="2414481"/>
            <a:ext cx="7855511" cy="69859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27B17472-7EB9-4EEC-A740-4BEC6B6261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48966" y="4876380"/>
            <a:ext cx="7855511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13">
            <a:extLst>
              <a:ext uri="{FF2B5EF4-FFF2-40B4-BE49-F238E27FC236}">
                <a16:creationId xmlns:a16="http://schemas.microsoft.com/office/drawing/2014/main" id="{6FC4442E-8B00-4444-952D-4149B02F21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8966" y="5172651"/>
            <a:ext cx="7855511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>
            <a:extLst>
              <a:ext uri="{FF2B5EF4-FFF2-40B4-BE49-F238E27FC236}">
                <a16:creationId xmlns:a16="http://schemas.microsoft.com/office/drawing/2014/main" id="{43A37DA0-8A8F-4AD6-9D55-172518540271}"/>
              </a:ext>
            </a:extLst>
          </p:cNvPr>
          <p:cNvSpPr/>
          <p:nvPr userDrawn="1"/>
        </p:nvSpPr>
        <p:spPr>
          <a:xfrm rot="2700000">
            <a:off x="433406" y="-1975008"/>
            <a:ext cx="3684469" cy="4609367"/>
          </a:xfrm>
          <a:custGeom>
            <a:avLst/>
            <a:gdLst>
              <a:gd name="connsiteX0" fmla="*/ 0 w 3684469"/>
              <a:gd name="connsiteY0" fmla="*/ 3680689 h 4609367"/>
              <a:gd name="connsiteX1" fmla="*/ 3680688 w 3684469"/>
              <a:gd name="connsiteY1" fmla="*/ 0 h 4609367"/>
              <a:gd name="connsiteX2" fmla="*/ 3684469 w 3684469"/>
              <a:gd name="connsiteY2" fmla="*/ 37506 h 4609367"/>
              <a:gd name="connsiteX3" fmla="*/ 3684469 w 3684469"/>
              <a:gd name="connsiteY3" fmla="*/ 3921500 h 4609367"/>
              <a:gd name="connsiteX4" fmla="*/ 2996602 w 3684469"/>
              <a:gd name="connsiteY4" fmla="*/ 4609367 h 4609367"/>
              <a:gd name="connsiteX5" fmla="*/ 928678 w 3684469"/>
              <a:gd name="connsiteY5" fmla="*/ 4609367 h 4609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84469" h="4609367">
                <a:moveTo>
                  <a:pt x="0" y="3680689"/>
                </a:moveTo>
                <a:lnTo>
                  <a:pt x="3680688" y="0"/>
                </a:lnTo>
                <a:lnTo>
                  <a:pt x="3684469" y="37506"/>
                </a:lnTo>
                <a:lnTo>
                  <a:pt x="3684469" y="3921500"/>
                </a:lnTo>
                <a:cubicBezTo>
                  <a:pt x="3684469" y="4301398"/>
                  <a:pt x="3376500" y="4609367"/>
                  <a:pt x="2996602" y="4609367"/>
                </a:cubicBezTo>
                <a:lnTo>
                  <a:pt x="928678" y="460936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57DFE97-4A6D-47E9-B369-7E78A07FF284}"/>
              </a:ext>
            </a:extLst>
          </p:cNvPr>
          <p:cNvSpPr/>
          <p:nvPr userDrawn="1"/>
        </p:nvSpPr>
        <p:spPr>
          <a:xfrm>
            <a:off x="2210253" y="1188408"/>
            <a:ext cx="1704522" cy="17045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5B320BFA-7657-4F95-A66F-35156712CC72}"/>
              </a:ext>
            </a:extLst>
          </p:cNvPr>
          <p:cNvSpPr/>
          <p:nvPr userDrawn="1"/>
        </p:nvSpPr>
        <p:spPr>
          <a:xfrm>
            <a:off x="2306941" y="1283175"/>
            <a:ext cx="1526620" cy="15266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AF1E61D3-A1CA-4069-949D-C5A747275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2098" y="2909082"/>
            <a:ext cx="5419185" cy="8953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36B72DB3-9BE5-4FDC-84D6-B577F9F20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23214" y="3804432"/>
            <a:ext cx="5419185" cy="101562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90621" y="6240463"/>
            <a:ext cx="1388536" cy="206381"/>
          </a:xfrm>
          <a:prstGeom prst="rect">
            <a:avLst/>
          </a:prstGeom>
        </p:spPr>
        <p:txBody>
          <a:bodyPr/>
          <a:lstStyle/>
          <a:p>
            <a:fld id="{6489D9C7-5DC6-4263-87FF-7C99F6FB63C3}" type="datetime1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8813" y="6240463"/>
            <a:ext cx="4140201" cy="206381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9488" y="6240463"/>
            <a:ext cx="2909888" cy="206381"/>
          </a:xfrm>
          <a:prstGeom prst="rect">
            <a:avLst/>
          </a:prstGeo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3468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90621" y="6240463"/>
            <a:ext cx="1388536" cy="206381"/>
          </a:xfrm>
          <a:prstGeom prst="rect">
            <a:avLst/>
          </a:prstGeom>
        </p:spPr>
        <p:txBody>
          <a:bodyPr/>
          <a:lstStyle/>
          <a:p>
            <a:fld id="{6489D9C7-5DC6-4263-87FF-7C99F6FB63C3}" type="datetime1">
              <a:rPr lang="zh-CN" altLang="en-US" smtClean="0"/>
              <a:pPr/>
              <a:t>2018/10/17</a:t>
            </a:fld>
            <a:endParaRPr lang="zh-CN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8813" y="6240463"/>
            <a:ext cx="4140201" cy="206381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9488" y="6240463"/>
            <a:ext cx="2909888" cy="206381"/>
          </a:xfrm>
          <a:prstGeom prst="rect">
            <a:avLst/>
          </a:prstGeo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542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图片占位符 68">
            <a:extLst>
              <a:ext uri="{FF2B5EF4-FFF2-40B4-BE49-F238E27FC236}">
                <a16:creationId xmlns:a16="http://schemas.microsoft.com/office/drawing/2014/main" id="{17DCCBA1-CDE1-4A2D-861B-782D47E49E7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4927057" cy="6866909"/>
          </a:xfrm>
          <a:custGeom>
            <a:avLst/>
            <a:gdLst>
              <a:gd name="connsiteX0" fmla="*/ 0 w 4927057"/>
              <a:gd name="connsiteY0" fmla="*/ 0 h 6866909"/>
              <a:gd name="connsiteX1" fmla="*/ 4547560 w 4927057"/>
              <a:gd name="connsiteY1" fmla="*/ 0 h 6866909"/>
              <a:gd name="connsiteX2" fmla="*/ 4816571 w 4927057"/>
              <a:gd name="connsiteY2" fmla="*/ 103308 h 6866909"/>
              <a:gd name="connsiteX3" fmla="*/ 4816571 w 4927057"/>
              <a:gd name="connsiteY3" fmla="*/ 613768 h 6866909"/>
              <a:gd name="connsiteX4" fmla="*/ 2331425 w 4927057"/>
              <a:gd name="connsiteY4" fmla="*/ 2971609 h 6866909"/>
              <a:gd name="connsiteX5" fmla="*/ 2331425 w 4927057"/>
              <a:gd name="connsiteY5" fmla="*/ 3475993 h 6866909"/>
              <a:gd name="connsiteX6" fmla="*/ 3843009 w 4927057"/>
              <a:gd name="connsiteY6" fmla="*/ 4916221 h 6866909"/>
              <a:gd name="connsiteX7" fmla="*/ 3843009 w 4927057"/>
              <a:gd name="connsiteY7" fmla="*/ 5420605 h 6866909"/>
              <a:gd name="connsiteX8" fmla="*/ 2433906 w 4927057"/>
              <a:gd name="connsiteY8" fmla="*/ 6763602 h 6866909"/>
              <a:gd name="connsiteX9" fmla="*/ 2164895 w 4927057"/>
              <a:gd name="connsiteY9" fmla="*/ 6866909 h 6866909"/>
              <a:gd name="connsiteX10" fmla="*/ 0 w 4927057"/>
              <a:gd name="connsiteY10" fmla="*/ 6866909 h 6866909"/>
              <a:gd name="connsiteX11" fmla="*/ 0 w 4927057"/>
              <a:gd name="connsiteY11" fmla="*/ 0 h 6866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27057" h="6866909">
                <a:moveTo>
                  <a:pt x="0" y="0"/>
                </a:moveTo>
                <a:lnTo>
                  <a:pt x="4547560" y="0"/>
                </a:lnTo>
                <a:cubicBezTo>
                  <a:pt x="4650041" y="0"/>
                  <a:pt x="4746116" y="36462"/>
                  <a:pt x="4816571" y="103308"/>
                </a:cubicBezTo>
                <a:cubicBezTo>
                  <a:pt x="4963886" y="243077"/>
                  <a:pt x="4963886" y="473999"/>
                  <a:pt x="4816571" y="613768"/>
                </a:cubicBezTo>
                <a:cubicBezTo>
                  <a:pt x="4816571" y="613768"/>
                  <a:pt x="4816571" y="613768"/>
                  <a:pt x="2331425" y="2971609"/>
                </a:cubicBezTo>
                <a:cubicBezTo>
                  <a:pt x="2184110" y="3111379"/>
                  <a:pt x="2184110" y="3336224"/>
                  <a:pt x="2331425" y="3475993"/>
                </a:cubicBezTo>
                <a:cubicBezTo>
                  <a:pt x="2331425" y="3475993"/>
                  <a:pt x="2331425" y="3475993"/>
                  <a:pt x="3843009" y="4916221"/>
                </a:cubicBezTo>
                <a:cubicBezTo>
                  <a:pt x="3990324" y="5055990"/>
                  <a:pt x="3990324" y="5280836"/>
                  <a:pt x="3843009" y="5420605"/>
                </a:cubicBezTo>
                <a:cubicBezTo>
                  <a:pt x="3843009" y="5420605"/>
                  <a:pt x="3843009" y="5420605"/>
                  <a:pt x="2433906" y="6763602"/>
                </a:cubicBezTo>
                <a:cubicBezTo>
                  <a:pt x="2363450" y="6830448"/>
                  <a:pt x="2267375" y="6866909"/>
                  <a:pt x="2164895" y="6866909"/>
                </a:cubicBezTo>
                <a:cubicBezTo>
                  <a:pt x="2164895" y="6866909"/>
                  <a:pt x="2164895" y="6866909"/>
                  <a:pt x="0" y="6866909"/>
                </a:cubicBezTo>
                <a:cubicBezTo>
                  <a:pt x="0" y="6866909"/>
                  <a:pt x="0" y="6866909"/>
                  <a:pt x="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任意多边形: 形状 65">
            <a:extLst>
              <a:ext uri="{FF2B5EF4-FFF2-40B4-BE49-F238E27FC236}">
                <a16:creationId xmlns:a16="http://schemas.microsoft.com/office/drawing/2014/main" id="{9E1C5DA2-4F8B-48E1-A5AD-97BD81CAFB01}"/>
              </a:ext>
            </a:extLst>
          </p:cNvPr>
          <p:cNvSpPr>
            <a:spLocks/>
          </p:cNvSpPr>
          <p:nvPr userDrawn="1"/>
        </p:nvSpPr>
        <p:spPr bwMode="auto">
          <a:xfrm>
            <a:off x="0" y="-8909"/>
            <a:ext cx="146229" cy="6866909"/>
          </a:xfrm>
          <a:custGeom>
            <a:avLst/>
            <a:gdLst>
              <a:gd name="connsiteX0" fmla="*/ 0 w 146229"/>
              <a:gd name="connsiteY0" fmla="*/ 0 h 6866909"/>
              <a:gd name="connsiteX1" fmla="*/ 146229 w 146229"/>
              <a:gd name="connsiteY1" fmla="*/ 0 h 6866909"/>
              <a:gd name="connsiteX2" fmla="*/ 146229 w 146229"/>
              <a:gd name="connsiteY2" fmla="*/ 6866909 h 6866909"/>
              <a:gd name="connsiteX3" fmla="*/ 0 w 146229"/>
              <a:gd name="connsiteY3" fmla="*/ 6866909 h 6866909"/>
              <a:gd name="connsiteX4" fmla="*/ 0 w 146229"/>
              <a:gd name="connsiteY4" fmla="*/ 0 h 6866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229" h="6866909">
                <a:moveTo>
                  <a:pt x="0" y="0"/>
                </a:moveTo>
                <a:lnTo>
                  <a:pt x="146229" y="0"/>
                </a:lnTo>
                <a:cubicBezTo>
                  <a:pt x="146229" y="6866909"/>
                  <a:pt x="146229" y="6866909"/>
                  <a:pt x="146229" y="6866909"/>
                </a:cubicBezTo>
                <a:lnTo>
                  <a:pt x="0" y="6866909"/>
                </a:lnTo>
                <a:cubicBezTo>
                  <a:pt x="0" y="6866909"/>
                  <a:pt x="0" y="6866909"/>
                  <a:pt x="0" y="0"/>
                </a:cubicBezTo>
                <a:close/>
              </a:path>
            </a:pathLst>
          </a:custGeom>
          <a:solidFill>
            <a:srgbClr val="00AD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38B3C36C-0FBE-4F43-B2A7-D03D74F471D6}"/>
              </a:ext>
            </a:extLst>
          </p:cNvPr>
          <p:cNvSpPr>
            <a:spLocks/>
          </p:cNvSpPr>
          <p:nvPr userDrawn="1"/>
        </p:nvSpPr>
        <p:spPr bwMode="auto">
          <a:xfrm>
            <a:off x="2490525" y="0"/>
            <a:ext cx="2946441" cy="6866909"/>
          </a:xfrm>
          <a:custGeom>
            <a:avLst/>
            <a:gdLst>
              <a:gd name="connsiteX0" fmla="*/ 2253196 w 2946441"/>
              <a:gd name="connsiteY0" fmla="*/ 0 h 6866909"/>
              <a:gd name="connsiteX1" fmla="*/ 2592682 w 2946441"/>
              <a:gd name="connsiteY1" fmla="*/ 0 h 6866909"/>
              <a:gd name="connsiteX2" fmla="*/ 2841680 w 2946441"/>
              <a:gd name="connsiteY2" fmla="*/ 103307 h 6866909"/>
              <a:gd name="connsiteX3" fmla="*/ 2841680 w 2946441"/>
              <a:gd name="connsiteY3" fmla="*/ 613768 h 6866909"/>
              <a:gd name="connsiteX4" fmla="*/ 485308 w 2946441"/>
              <a:gd name="connsiteY4" fmla="*/ 2971609 h 6866909"/>
              <a:gd name="connsiteX5" fmla="*/ 485308 w 2946441"/>
              <a:gd name="connsiteY5" fmla="*/ 3475993 h 6866909"/>
              <a:gd name="connsiteX6" fmla="*/ 1924638 w 2946441"/>
              <a:gd name="connsiteY6" fmla="*/ 4916221 h 6866909"/>
              <a:gd name="connsiteX7" fmla="*/ 1924638 w 2946441"/>
              <a:gd name="connsiteY7" fmla="*/ 5420605 h 6866909"/>
              <a:gd name="connsiteX8" fmla="*/ 588551 w 2946441"/>
              <a:gd name="connsiteY8" fmla="*/ 6763602 h 6866909"/>
              <a:gd name="connsiteX9" fmla="*/ 333479 w 2946441"/>
              <a:gd name="connsiteY9" fmla="*/ 6866909 h 6866909"/>
              <a:gd name="connsiteX10" fmla="*/ 42616 w 2946441"/>
              <a:gd name="connsiteY10" fmla="*/ 6866909 h 6866909"/>
              <a:gd name="connsiteX11" fmla="*/ 0 w 2946441"/>
              <a:gd name="connsiteY11" fmla="*/ 6866909 h 6866909"/>
              <a:gd name="connsiteX12" fmla="*/ 255079 w 2946441"/>
              <a:gd name="connsiteY12" fmla="*/ 6763602 h 6866909"/>
              <a:gd name="connsiteX13" fmla="*/ 1591205 w 2946441"/>
              <a:gd name="connsiteY13" fmla="*/ 5420605 h 6866909"/>
              <a:gd name="connsiteX14" fmla="*/ 1591205 w 2946441"/>
              <a:gd name="connsiteY14" fmla="*/ 4916221 h 6866909"/>
              <a:gd name="connsiteX15" fmla="*/ 151833 w 2946441"/>
              <a:gd name="connsiteY15" fmla="*/ 3475993 h 6866909"/>
              <a:gd name="connsiteX16" fmla="*/ 151833 w 2946441"/>
              <a:gd name="connsiteY16" fmla="*/ 2971609 h 6866909"/>
              <a:gd name="connsiteX17" fmla="*/ 2508274 w 2946441"/>
              <a:gd name="connsiteY17" fmla="*/ 613768 h 6866909"/>
              <a:gd name="connsiteX18" fmla="*/ 2508274 w 2946441"/>
              <a:gd name="connsiteY18" fmla="*/ 103307 h 6866909"/>
              <a:gd name="connsiteX19" fmla="*/ 2253196 w 2946441"/>
              <a:gd name="connsiteY19" fmla="*/ 0 h 6866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946441" h="6866909">
                <a:moveTo>
                  <a:pt x="2253196" y="0"/>
                </a:moveTo>
                <a:lnTo>
                  <a:pt x="2592682" y="0"/>
                </a:lnTo>
                <a:cubicBezTo>
                  <a:pt x="2683779" y="0"/>
                  <a:pt x="2774876" y="36461"/>
                  <a:pt x="2841680" y="103307"/>
                </a:cubicBezTo>
                <a:cubicBezTo>
                  <a:pt x="2981362" y="243076"/>
                  <a:pt x="2981362" y="473999"/>
                  <a:pt x="2841680" y="613768"/>
                </a:cubicBezTo>
                <a:cubicBezTo>
                  <a:pt x="2841680" y="613768"/>
                  <a:pt x="2841680" y="613768"/>
                  <a:pt x="485308" y="2971609"/>
                </a:cubicBezTo>
                <a:cubicBezTo>
                  <a:pt x="345626" y="3111378"/>
                  <a:pt x="345626" y="3336224"/>
                  <a:pt x="485308" y="3475993"/>
                </a:cubicBezTo>
                <a:cubicBezTo>
                  <a:pt x="485308" y="3475993"/>
                  <a:pt x="485308" y="3475993"/>
                  <a:pt x="1924638" y="4916221"/>
                </a:cubicBezTo>
                <a:cubicBezTo>
                  <a:pt x="2064320" y="5055990"/>
                  <a:pt x="2064320" y="5280836"/>
                  <a:pt x="1924638" y="5420605"/>
                </a:cubicBezTo>
                <a:cubicBezTo>
                  <a:pt x="1924638" y="5420605"/>
                  <a:pt x="1924638" y="5420605"/>
                  <a:pt x="588551" y="6763602"/>
                </a:cubicBezTo>
                <a:cubicBezTo>
                  <a:pt x="521746" y="6830448"/>
                  <a:pt x="430649" y="6866909"/>
                  <a:pt x="333479" y="6866909"/>
                </a:cubicBezTo>
                <a:cubicBezTo>
                  <a:pt x="333479" y="6866909"/>
                  <a:pt x="333479" y="6866909"/>
                  <a:pt x="42616" y="6866909"/>
                </a:cubicBezTo>
                <a:lnTo>
                  <a:pt x="0" y="6866909"/>
                </a:lnTo>
                <a:cubicBezTo>
                  <a:pt x="97173" y="6866909"/>
                  <a:pt x="188272" y="6830448"/>
                  <a:pt x="255079" y="6763602"/>
                </a:cubicBezTo>
                <a:cubicBezTo>
                  <a:pt x="1591205" y="5420605"/>
                  <a:pt x="1591205" y="5420605"/>
                  <a:pt x="1591205" y="5420605"/>
                </a:cubicBezTo>
                <a:cubicBezTo>
                  <a:pt x="1730891" y="5280836"/>
                  <a:pt x="1730891" y="5055990"/>
                  <a:pt x="1591205" y="4916221"/>
                </a:cubicBezTo>
                <a:cubicBezTo>
                  <a:pt x="151833" y="3475993"/>
                  <a:pt x="151833" y="3475993"/>
                  <a:pt x="151833" y="3475993"/>
                </a:cubicBezTo>
                <a:cubicBezTo>
                  <a:pt x="12147" y="3336224"/>
                  <a:pt x="12147" y="3111378"/>
                  <a:pt x="151833" y="2971609"/>
                </a:cubicBezTo>
                <a:cubicBezTo>
                  <a:pt x="2508274" y="613768"/>
                  <a:pt x="2508274" y="613768"/>
                  <a:pt x="2508274" y="613768"/>
                </a:cubicBezTo>
                <a:cubicBezTo>
                  <a:pt x="2647960" y="473999"/>
                  <a:pt x="2647960" y="243076"/>
                  <a:pt x="2508274" y="103307"/>
                </a:cubicBezTo>
                <a:cubicBezTo>
                  <a:pt x="2441468" y="36461"/>
                  <a:pt x="2350368" y="0"/>
                  <a:pt x="2253196" y="0"/>
                </a:cubicBezTo>
                <a:close/>
              </a:path>
            </a:pathLst>
          </a:custGeom>
          <a:solidFill>
            <a:srgbClr val="00AD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59" name="Freeform 52">
            <a:extLst>
              <a:ext uri="{FF2B5EF4-FFF2-40B4-BE49-F238E27FC236}">
                <a16:creationId xmlns:a16="http://schemas.microsoft.com/office/drawing/2014/main" id="{140CA74E-FF57-4DED-95E1-15757996C113}"/>
              </a:ext>
            </a:extLst>
          </p:cNvPr>
          <p:cNvSpPr>
            <a:spLocks/>
          </p:cNvSpPr>
          <p:nvPr userDrawn="1"/>
        </p:nvSpPr>
        <p:spPr bwMode="auto">
          <a:xfrm>
            <a:off x="3497795" y="6004160"/>
            <a:ext cx="1836635" cy="862751"/>
          </a:xfrm>
          <a:custGeom>
            <a:avLst/>
            <a:gdLst>
              <a:gd name="T0" fmla="*/ 302 w 302"/>
              <a:gd name="T1" fmla="*/ 142 h 142"/>
              <a:gd name="T2" fmla="*/ 173 w 302"/>
              <a:gd name="T3" fmla="*/ 12 h 142"/>
              <a:gd name="T4" fmla="*/ 129 w 302"/>
              <a:gd name="T5" fmla="*/ 12 h 142"/>
              <a:gd name="T6" fmla="*/ 0 w 302"/>
              <a:gd name="T7" fmla="*/ 142 h 142"/>
              <a:gd name="T8" fmla="*/ 302 w 302"/>
              <a:gd name="T9" fmla="*/ 14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2" h="142">
                <a:moveTo>
                  <a:pt x="302" y="142"/>
                </a:moveTo>
                <a:cubicBezTo>
                  <a:pt x="173" y="12"/>
                  <a:pt x="173" y="12"/>
                  <a:pt x="173" y="12"/>
                </a:cubicBezTo>
                <a:cubicBezTo>
                  <a:pt x="161" y="0"/>
                  <a:pt x="142" y="0"/>
                  <a:pt x="129" y="12"/>
                </a:cubicBezTo>
                <a:cubicBezTo>
                  <a:pt x="0" y="142"/>
                  <a:pt x="0" y="142"/>
                  <a:pt x="0" y="142"/>
                </a:cubicBezTo>
                <a:lnTo>
                  <a:pt x="302" y="142"/>
                </a:lnTo>
                <a:close/>
              </a:path>
            </a:pathLst>
          </a:custGeom>
          <a:solidFill>
            <a:srgbClr val="4D4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51">
            <a:extLst>
              <a:ext uri="{FF2B5EF4-FFF2-40B4-BE49-F238E27FC236}">
                <a16:creationId xmlns:a16="http://schemas.microsoft.com/office/drawing/2014/main" id="{8E35EC59-7131-4881-8A77-09EF54507C3F}"/>
              </a:ext>
            </a:extLst>
          </p:cNvPr>
          <p:cNvSpPr>
            <a:spLocks/>
          </p:cNvSpPr>
          <p:nvPr userDrawn="1"/>
        </p:nvSpPr>
        <p:spPr bwMode="auto">
          <a:xfrm>
            <a:off x="8940801" y="-1"/>
            <a:ext cx="1121717" cy="521688"/>
          </a:xfrm>
          <a:custGeom>
            <a:avLst/>
            <a:gdLst>
              <a:gd name="T0" fmla="*/ 0 w 303"/>
              <a:gd name="T1" fmla="*/ 0 h 141"/>
              <a:gd name="T2" fmla="*/ 130 w 303"/>
              <a:gd name="T3" fmla="*/ 129 h 141"/>
              <a:gd name="T4" fmla="*/ 173 w 303"/>
              <a:gd name="T5" fmla="*/ 129 h 141"/>
              <a:gd name="T6" fmla="*/ 303 w 303"/>
              <a:gd name="T7" fmla="*/ 0 h 141"/>
              <a:gd name="T8" fmla="*/ 0 w 303"/>
              <a:gd name="T9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3" h="141">
                <a:moveTo>
                  <a:pt x="0" y="0"/>
                </a:moveTo>
                <a:cubicBezTo>
                  <a:pt x="130" y="129"/>
                  <a:pt x="130" y="129"/>
                  <a:pt x="130" y="129"/>
                </a:cubicBezTo>
                <a:cubicBezTo>
                  <a:pt x="142" y="141"/>
                  <a:pt x="161" y="141"/>
                  <a:pt x="173" y="129"/>
                </a:cubicBezTo>
                <a:cubicBezTo>
                  <a:pt x="303" y="0"/>
                  <a:pt x="303" y="0"/>
                  <a:pt x="303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4D4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53">
            <a:extLst>
              <a:ext uri="{FF2B5EF4-FFF2-40B4-BE49-F238E27FC236}">
                <a16:creationId xmlns:a16="http://schemas.microsoft.com/office/drawing/2014/main" id="{2868BB98-B4DA-4E11-918C-DB7C8B50DAB3}"/>
              </a:ext>
            </a:extLst>
          </p:cNvPr>
          <p:cNvSpPr>
            <a:spLocks/>
          </p:cNvSpPr>
          <p:nvPr userDrawn="1"/>
        </p:nvSpPr>
        <p:spPr bwMode="auto">
          <a:xfrm>
            <a:off x="9417976" y="-1"/>
            <a:ext cx="2774025" cy="3876157"/>
          </a:xfrm>
          <a:custGeom>
            <a:avLst/>
            <a:gdLst>
              <a:gd name="T0" fmla="*/ 23 w 750"/>
              <a:gd name="T1" fmla="*/ 237 h 1048"/>
              <a:gd name="T2" fmla="*/ 243 w 750"/>
              <a:gd name="T3" fmla="*/ 17 h 1048"/>
              <a:gd name="T4" fmla="*/ 285 w 750"/>
              <a:gd name="T5" fmla="*/ 0 h 1048"/>
              <a:gd name="T6" fmla="*/ 750 w 750"/>
              <a:gd name="T7" fmla="*/ 0 h 1048"/>
              <a:gd name="T8" fmla="*/ 750 w 750"/>
              <a:gd name="T9" fmla="*/ 1048 h 1048"/>
              <a:gd name="T10" fmla="*/ 23 w 750"/>
              <a:gd name="T11" fmla="*/ 321 h 1048"/>
              <a:gd name="T12" fmla="*/ 23 w 750"/>
              <a:gd name="T13" fmla="*/ 237 h 1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50" h="1048">
                <a:moveTo>
                  <a:pt x="23" y="237"/>
                </a:moveTo>
                <a:cubicBezTo>
                  <a:pt x="243" y="17"/>
                  <a:pt x="243" y="17"/>
                  <a:pt x="243" y="17"/>
                </a:cubicBezTo>
                <a:cubicBezTo>
                  <a:pt x="254" y="6"/>
                  <a:pt x="269" y="0"/>
                  <a:pt x="285" y="0"/>
                </a:cubicBezTo>
                <a:cubicBezTo>
                  <a:pt x="750" y="0"/>
                  <a:pt x="750" y="0"/>
                  <a:pt x="750" y="0"/>
                </a:cubicBezTo>
                <a:cubicBezTo>
                  <a:pt x="750" y="1048"/>
                  <a:pt x="750" y="1048"/>
                  <a:pt x="750" y="1048"/>
                </a:cubicBezTo>
                <a:cubicBezTo>
                  <a:pt x="23" y="321"/>
                  <a:pt x="23" y="321"/>
                  <a:pt x="23" y="321"/>
                </a:cubicBezTo>
                <a:cubicBezTo>
                  <a:pt x="0" y="298"/>
                  <a:pt x="0" y="260"/>
                  <a:pt x="23" y="237"/>
                </a:cubicBezTo>
                <a:close/>
              </a:path>
            </a:pathLst>
          </a:custGeom>
          <a:solidFill>
            <a:srgbClr val="FFB5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9751308C-2CB1-459B-89DB-3A4531608854}"/>
              </a:ext>
            </a:extLst>
          </p:cNvPr>
          <p:cNvSpPr/>
          <p:nvPr userDrawn="1"/>
        </p:nvSpPr>
        <p:spPr>
          <a:xfrm>
            <a:off x="10062518" y="1675446"/>
            <a:ext cx="1279178" cy="12791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BFAEB5CF-34AC-49E0-88C9-BC61C99E740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75845" y="2368777"/>
            <a:ext cx="5426076" cy="162150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3" name="文本占位符 62">
            <a:extLst>
              <a:ext uri="{FF2B5EF4-FFF2-40B4-BE49-F238E27FC236}">
                <a16:creationId xmlns:a16="http://schemas.microsoft.com/office/drawing/2014/main" id="{E54A68FA-5892-4AED-9D99-BF7746D1E64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75845" y="4675013"/>
            <a:ext cx="5426076" cy="310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897B519E-C472-4AAF-98C8-9ED2D16BEA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75846" y="4378742"/>
            <a:ext cx="5426076" cy="29627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占位符 1">
            <a:extLst>
              <a:ext uri="{FF2B5EF4-FFF2-40B4-BE49-F238E27FC236}">
                <a16:creationId xmlns:a16="http://schemas.microsoft.com/office/drawing/2014/main" id="{A3A308DC-D9A2-4CD1-A67D-C113A4C86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91EBDFE1-4735-40CD-9A9A-D6CDB8908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6A84999E-46D2-4DF8-B5CF-032EE8420F42}"/>
              </a:ext>
            </a:extLst>
          </p:cNvPr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日期占位符 3">
            <a:extLst>
              <a:ext uri="{FF2B5EF4-FFF2-40B4-BE49-F238E27FC236}">
                <a16:creationId xmlns:a16="http://schemas.microsoft.com/office/drawing/2014/main" id="{2078AD44-CFA4-4130-BF7C-4419FB83BD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13" name="页脚占位符 4">
            <a:extLst>
              <a:ext uri="{FF2B5EF4-FFF2-40B4-BE49-F238E27FC236}">
                <a16:creationId xmlns:a16="http://schemas.microsoft.com/office/drawing/2014/main" id="{34C36216-262D-4DB0-A11F-8AB8BAF246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4" name="灯片编号占位符 5">
            <a:extLst>
              <a:ext uri="{FF2B5EF4-FFF2-40B4-BE49-F238E27FC236}">
                <a16:creationId xmlns:a16="http://schemas.microsoft.com/office/drawing/2014/main" id="{CAE28F09-5D32-456A-984D-F19C5147A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2" r:id="rId3"/>
    <p:sldLayoutId id="2147483663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15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08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1FA765BD-3A33-4284-A5AE-D7A43A46A324}"/>
              </a:ext>
            </a:extLst>
          </p:cNvPr>
          <p:cNvGrpSpPr/>
          <p:nvPr/>
        </p:nvGrpSpPr>
        <p:grpSpPr>
          <a:xfrm>
            <a:off x="1093334" y="5112124"/>
            <a:ext cx="2474582" cy="952873"/>
            <a:chOff x="2383834" y="4961879"/>
            <a:chExt cx="2518367" cy="969735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C3538ADF-DB82-4853-A55D-F1246F5D0D63}"/>
                </a:ext>
              </a:extLst>
            </p:cNvPr>
            <p:cNvGrpSpPr/>
            <p:nvPr/>
          </p:nvGrpSpPr>
          <p:grpSpPr>
            <a:xfrm>
              <a:off x="2396533" y="4961879"/>
              <a:ext cx="2505668" cy="969735"/>
              <a:chOff x="5139956" y="1908357"/>
              <a:chExt cx="3957318" cy="1423337"/>
            </a:xfrm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1A952876-E0F4-49DD-89E7-C77A8933AB79}"/>
                  </a:ext>
                </a:extLst>
              </p:cNvPr>
              <p:cNvGrpSpPr/>
              <p:nvPr/>
            </p:nvGrpSpPr>
            <p:grpSpPr>
              <a:xfrm>
                <a:off x="5139956" y="2066117"/>
                <a:ext cx="3957318" cy="1265577"/>
                <a:chOff x="1" y="2662635"/>
                <a:chExt cx="3766541" cy="1473715"/>
              </a:xfrm>
            </p:grpSpPr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CA614439-BE79-4DD5-B998-190D717C7EB8}"/>
                    </a:ext>
                  </a:extLst>
                </p:cNvPr>
                <p:cNvSpPr txBox="1"/>
                <p:nvPr/>
              </p:nvSpPr>
              <p:spPr>
                <a:xfrm>
                  <a:off x="1" y="3229398"/>
                  <a:ext cx="3766541" cy="906952"/>
                </a:xfrm>
                <a:prstGeom prst="rect">
                  <a:avLst/>
                </a:prstGeom>
                <a:noFill/>
              </p:spPr>
              <p:txBody>
                <a:bodyPr wrap="none" rtlCol="0">
                  <a:prstTxWarp prst="textPlain">
                    <a:avLst/>
                  </a:prstTxWarp>
                  <a:spAutoFit/>
                </a:bodyPr>
                <a:lstStyle/>
                <a:p>
                  <a:r>
                    <a:rPr lang="en-US" altLang="zh-CN" sz="16600" b="1" dirty="0">
                      <a:solidFill>
                        <a:schemeClr val="bg1"/>
                      </a:solidFill>
                      <a:latin typeface="+mn-lt"/>
                    </a:rPr>
                    <a:t>REPORT</a:t>
                  </a:r>
                  <a:endParaRPr lang="zh-CN" altLang="en-US" sz="16600" b="1" dirty="0">
                    <a:solidFill>
                      <a:schemeClr val="bg1"/>
                    </a:solidFill>
                    <a:latin typeface="+mn-lt"/>
                  </a:endParaRPr>
                </a:p>
              </p:txBody>
            </p:sp>
            <p:sp>
              <p:nvSpPr>
                <p:cNvPr id="22" name="矩形 21">
                  <a:extLst>
                    <a:ext uri="{FF2B5EF4-FFF2-40B4-BE49-F238E27FC236}">
                      <a16:creationId xmlns:a16="http://schemas.microsoft.com/office/drawing/2014/main" id="{917E3518-E251-4E7B-9C88-524F00235DFD}"/>
                    </a:ext>
                  </a:extLst>
                </p:cNvPr>
                <p:cNvSpPr/>
                <p:nvPr/>
              </p:nvSpPr>
              <p:spPr>
                <a:xfrm>
                  <a:off x="1" y="2662635"/>
                  <a:ext cx="1841176" cy="321360"/>
                </a:xfrm>
                <a:prstGeom prst="rect">
                  <a:avLst/>
                </a:prstGeom>
                <a:noFill/>
              </p:spPr>
              <p:txBody>
                <a:bodyPr wrap="none" numCol="1" rtlCol="0">
                  <a:prstTxWarp prst="textPlain">
                    <a:avLst/>
                  </a:prstTxWarp>
                  <a:spAutoFit/>
                </a:bodyPr>
                <a:lstStyle/>
                <a:p>
                  <a:pPr lvl="0"/>
                  <a:r>
                    <a:rPr lang="en-US" altLang="zh-CN" sz="16600" dirty="0">
                      <a:solidFill>
                        <a:schemeClr val="bg1"/>
                      </a:solidFill>
                    </a:rPr>
                    <a:t>FUDAN UNIV</a:t>
                  </a:r>
                  <a:endParaRPr lang="en-US" altLang="zh-CN" sz="16600" noProof="0" dirty="0">
                    <a:solidFill>
                      <a:schemeClr val="bg1"/>
                    </a:solidFill>
                    <a:latin typeface="+mn-lt"/>
                  </a:endParaRPr>
                </a:p>
              </p:txBody>
            </p:sp>
          </p:grp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29EFAEA8-A3B6-47E9-BF82-C40C9FDACB10}"/>
                  </a:ext>
                </a:extLst>
              </p:cNvPr>
              <p:cNvSpPr txBox="1"/>
              <p:nvPr/>
            </p:nvSpPr>
            <p:spPr>
              <a:xfrm>
                <a:off x="7457736" y="1908357"/>
                <a:ext cx="1519191" cy="521934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r>
                  <a:rPr lang="en-US" altLang="zh-CN" sz="9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2018</a:t>
                </a:r>
                <a:endParaRPr lang="zh-CN" altLang="en-US" sz="9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B39867D7-FA11-4E96-8335-ED02191C2349}"/>
                </a:ext>
              </a:extLst>
            </p:cNvPr>
            <p:cNvCxnSpPr/>
            <p:nvPr/>
          </p:nvCxnSpPr>
          <p:spPr>
            <a:xfrm>
              <a:off x="2383834" y="4961879"/>
              <a:ext cx="1426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1E6A353B-DD72-4658-8E5B-8F4C3880296B}"/>
                </a:ext>
              </a:extLst>
            </p:cNvPr>
            <p:cNvCxnSpPr/>
            <p:nvPr/>
          </p:nvCxnSpPr>
          <p:spPr>
            <a:xfrm>
              <a:off x="2383834" y="5317480"/>
              <a:ext cx="142616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椭圆 3">
            <a:extLst>
              <a:ext uri="{FF2B5EF4-FFF2-40B4-BE49-F238E27FC236}">
                <a16:creationId xmlns:a16="http://schemas.microsoft.com/office/drawing/2014/main" id="{9783870B-2270-46BD-B3F9-0C373B915E77}"/>
              </a:ext>
            </a:extLst>
          </p:cNvPr>
          <p:cNvSpPr/>
          <p:nvPr/>
        </p:nvSpPr>
        <p:spPr>
          <a:xfrm>
            <a:off x="10010814" y="4200336"/>
            <a:ext cx="1150294" cy="1150294"/>
          </a:xfrm>
          <a:prstGeom prst="ellipse">
            <a:avLst/>
          </a:prstGeom>
          <a:solidFill>
            <a:srgbClr val="FFB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副标题 4">
            <a:extLst>
              <a:ext uri="{FF2B5EF4-FFF2-40B4-BE49-F238E27FC236}">
                <a16:creationId xmlns:a16="http://schemas.microsoft.com/office/drawing/2014/main" id="{3AA8C298-3BAB-4B26-9478-AADE848F03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5397" y="3979808"/>
            <a:ext cx="5430120" cy="558799"/>
          </a:xfrm>
        </p:spPr>
        <p:txBody>
          <a:bodyPr/>
          <a:lstStyle/>
          <a:p>
            <a:r>
              <a:rPr lang="en-US" altLang="zh-CN" dirty="0"/>
              <a:t>Subtitle here</a:t>
            </a:r>
          </a:p>
        </p:txBody>
      </p:sp>
      <p:sp>
        <p:nvSpPr>
          <p:cNvPr id="24" name="标题 3">
            <a:extLst>
              <a:ext uri="{FF2B5EF4-FFF2-40B4-BE49-F238E27FC236}">
                <a16:creationId xmlns:a16="http://schemas.microsoft.com/office/drawing/2014/main" id="{5A0523BD-6589-42CF-9DC2-F4EB1CFAB7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5397" y="2648511"/>
            <a:ext cx="5430120" cy="1331298"/>
          </a:xfrm>
        </p:spPr>
        <p:txBody>
          <a:bodyPr>
            <a:normAutofit/>
          </a:bodyPr>
          <a:lstStyle/>
          <a:p>
            <a:r>
              <a:rPr lang="en-US" altLang="zh-CN" dirty="0"/>
              <a:t>iSlide</a:t>
            </a:r>
            <a:r>
              <a:rPr lang="en-US" altLang="zh-CN" baseline="30000" dirty="0"/>
              <a:t>®</a:t>
            </a:r>
            <a:r>
              <a:rPr lang="en-US" altLang="zh-CN" dirty="0"/>
              <a:t> PowerPoint </a:t>
            </a:r>
            <a:r>
              <a:rPr lang="en-US" altLang="zh-CN"/>
              <a:t>standard template</a:t>
            </a:r>
            <a:endParaRPr lang="zh-CN" altLang="en-US" dirty="0"/>
          </a:p>
        </p:txBody>
      </p:sp>
      <p:sp>
        <p:nvSpPr>
          <p:cNvPr id="25" name="文本占位符 5">
            <a:extLst>
              <a:ext uri="{FF2B5EF4-FFF2-40B4-BE49-F238E27FC236}">
                <a16:creationId xmlns:a16="http://schemas.microsoft.com/office/drawing/2014/main" id="{56258B9F-5984-4DCA-8C80-A44B72B7BD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45397" y="4940927"/>
            <a:ext cx="5430120" cy="296271"/>
          </a:xfrm>
        </p:spPr>
        <p:txBody>
          <a:bodyPr/>
          <a:lstStyle/>
          <a:p>
            <a:r>
              <a:rPr lang="en-US" altLang="zh-CN" dirty="0"/>
              <a:t>Speaker name and title</a:t>
            </a:r>
          </a:p>
        </p:txBody>
      </p:sp>
      <p:pic>
        <p:nvPicPr>
          <p:cNvPr id="6" name="图片占位符 5" descr="图片包含 建筑物, 户外, 天空&#10;&#10;自动生成的说明">
            <a:extLst>
              <a:ext uri="{FF2B5EF4-FFF2-40B4-BE49-F238E27FC236}">
                <a16:creationId xmlns:a16="http://schemas.microsoft.com/office/drawing/2014/main" id="{C3EE1794-A583-41E0-9B34-BBCCA706A05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20" name="椭圆 19">
            <a:extLst/>
          </p:cNvPr>
          <p:cNvSpPr/>
          <p:nvPr/>
        </p:nvSpPr>
        <p:spPr>
          <a:xfrm>
            <a:off x="1070757" y="2283148"/>
            <a:ext cx="1150294" cy="115029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altLang="zh-CN" sz="2800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  <a:p>
            <a:pPr algn="ctr"/>
            <a:endParaRPr lang="zh-CN" altLang="en-US" sz="700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</p:txBody>
      </p:sp>
      <p:pic>
        <p:nvPicPr>
          <p:cNvPr id="18" name="图片 17" descr="图片包含 户外, 标牌&#10;&#10;自动生成的说明">
            <a:extLst>
              <a:ext uri="{FF2B5EF4-FFF2-40B4-BE49-F238E27FC236}">
                <a16:creationId xmlns:a16="http://schemas.microsoft.com/office/drawing/2014/main" id="{0E5DDF5B-FBD7-4927-8238-5BCE26B2538A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104" y="2372357"/>
            <a:ext cx="1021600" cy="101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8A01A-C92F-4178-88A4-B8ECDBD60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grpSp>
        <p:nvGrpSpPr>
          <p:cNvPr id="5" name="f0f9146b-fd8a-455c-bb7c-a51bde59e81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016DD1D3-2E63-4B99-A21A-B0347B94FEA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269044" y="1238312"/>
            <a:ext cx="9653912" cy="4787776"/>
            <a:chOff x="1269044" y="1238312"/>
            <a:chExt cx="9653912" cy="4787776"/>
          </a:xfrm>
        </p:grpSpPr>
        <p:sp>
          <p:nvSpPr>
            <p:cNvPr id="6" name="îŝ1iďè">
              <a:extLst>
                <a:ext uri="{FF2B5EF4-FFF2-40B4-BE49-F238E27FC236}">
                  <a16:creationId xmlns:a16="http://schemas.microsoft.com/office/drawing/2014/main" id="{23BA506A-081F-4FBF-A0F4-DFA4B191E02C}"/>
                </a:ext>
              </a:extLst>
            </p:cNvPr>
            <p:cNvSpPr/>
            <p:nvPr/>
          </p:nvSpPr>
          <p:spPr>
            <a:xfrm>
              <a:off x="5148516" y="2803715"/>
              <a:ext cx="1894970" cy="1894968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" name="îṥlîḋê">
              <a:extLst>
                <a:ext uri="{FF2B5EF4-FFF2-40B4-BE49-F238E27FC236}">
                  <a16:creationId xmlns:a16="http://schemas.microsoft.com/office/drawing/2014/main" id="{7905FB54-BDA8-4308-818E-4379ED0DB5B6}"/>
                </a:ext>
              </a:extLst>
            </p:cNvPr>
            <p:cNvSpPr/>
            <p:nvPr/>
          </p:nvSpPr>
          <p:spPr bwMode="auto">
            <a:xfrm>
              <a:off x="5831890" y="3496850"/>
              <a:ext cx="528222" cy="508698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iṩ1íḑê">
              <a:extLst>
                <a:ext uri="{FF2B5EF4-FFF2-40B4-BE49-F238E27FC236}">
                  <a16:creationId xmlns:a16="http://schemas.microsoft.com/office/drawing/2014/main" id="{E3BAFE1C-0382-4C61-9BAA-D89AB78C5739}"/>
                </a:ext>
              </a:extLst>
            </p:cNvPr>
            <p:cNvSpPr/>
            <p:nvPr/>
          </p:nvSpPr>
          <p:spPr>
            <a:xfrm>
              <a:off x="1334568" y="2803715"/>
              <a:ext cx="1894970" cy="1894968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9" name="îsḷïdè">
              <a:extLst>
                <a:ext uri="{FF2B5EF4-FFF2-40B4-BE49-F238E27FC236}">
                  <a16:creationId xmlns:a16="http://schemas.microsoft.com/office/drawing/2014/main" id="{0596476C-287E-499A-B033-89355B26F415}"/>
                </a:ext>
              </a:extLst>
            </p:cNvPr>
            <p:cNvSpPr/>
            <p:nvPr/>
          </p:nvSpPr>
          <p:spPr bwMode="auto">
            <a:xfrm>
              <a:off x="2017942" y="3496850"/>
              <a:ext cx="528222" cy="508698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ïṧḻíḑe">
              <a:extLst>
                <a:ext uri="{FF2B5EF4-FFF2-40B4-BE49-F238E27FC236}">
                  <a16:creationId xmlns:a16="http://schemas.microsoft.com/office/drawing/2014/main" id="{65163946-D26C-4144-80E8-E8770EDBB2C9}"/>
                </a:ext>
              </a:extLst>
            </p:cNvPr>
            <p:cNvSpPr/>
            <p:nvPr/>
          </p:nvSpPr>
          <p:spPr>
            <a:xfrm>
              <a:off x="8962462" y="2803715"/>
              <a:ext cx="1894970" cy="1894968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3765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" name="ïṧ1ïḋe">
              <a:extLst>
                <a:ext uri="{FF2B5EF4-FFF2-40B4-BE49-F238E27FC236}">
                  <a16:creationId xmlns:a16="http://schemas.microsoft.com/office/drawing/2014/main" id="{33228ACC-CEBF-4675-A142-42946575B034}"/>
                </a:ext>
              </a:extLst>
            </p:cNvPr>
            <p:cNvSpPr/>
            <p:nvPr/>
          </p:nvSpPr>
          <p:spPr bwMode="auto">
            <a:xfrm>
              <a:off x="9645836" y="3496850"/>
              <a:ext cx="528222" cy="508698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íśḷîḍè">
              <a:extLst>
                <a:ext uri="{FF2B5EF4-FFF2-40B4-BE49-F238E27FC236}">
                  <a16:creationId xmlns:a16="http://schemas.microsoft.com/office/drawing/2014/main" id="{507D0824-EDC9-4AA4-ABA1-ADDDC7C53486}"/>
                </a:ext>
              </a:extLst>
            </p:cNvPr>
            <p:cNvSpPr/>
            <p:nvPr/>
          </p:nvSpPr>
          <p:spPr>
            <a:xfrm>
              <a:off x="2830449" y="2392622"/>
              <a:ext cx="2717156" cy="2717154"/>
            </a:xfrm>
            <a:prstGeom prst="donut">
              <a:avLst>
                <a:gd name="adj" fmla="val 28866"/>
              </a:avLst>
            </a:prstGeom>
            <a:blipFill>
              <a:blip r:embed="rId3"/>
              <a:stretch>
                <a:fillRect l="-39071" r="-38707"/>
              </a:stretch>
            </a:blipFill>
            <a:ln w="762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îṩlîḑê">
              <a:extLst>
                <a:ext uri="{FF2B5EF4-FFF2-40B4-BE49-F238E27FC236}">
                  <a16:creationId xmlns:a16="http://schemas.microsoft.com/office/drawing/2014/main" id="{1EC0A819-53F4-4080-874B-E6D8F9082C2D}"/>
                </a:ext>
              </a:extLst>
            </p:cNvPr>
            <p:cNvSpPr/>
            <p:nvPr/>
          </p:nvSpPr>
          <p:spPr bwMode="auto">
            <a:xfrm>
              <a:off x="3860801" y="3435105"/>
              <a:ext cx="656452" cy="632188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ïṩ1iḍe">
              <a:extLst>
                <a:ext uri="{FF2B5EF4-FFF2-40B4-BE49-F238E27FC236}">
                  <a16:creationId xmlns:a16="http://schemas.microsoft.com/office/drawing/2014/main" id="{46E1D69D-9EF5-47D9-ABB6-F4C74A87B99F}"/>
                </a:ext>
              </a:extLst>
            </p:cNvPr>
            <p:cNvSpPr/>
            <p:nvPr/>
          </p:nvSpPr>
          <p:spPr>
            <a:xfrm>
              <a:off x="6644396" y="2392622"/>
              <a:ext cx="2717156" cy="2717154"/>
            </a:xfrm>
            <a:prstGeom prst="donut">
              <a:avLst>
                <a:gd name="adj" fmla="val 28866"/>
              </a:avLst>
            </a:prstGeom>
            <a:blipFill>
              <a:blip r:embed="rId3"/>
              <a:stretch>
                <a:fillRect l="-39071" r="-38707"/>
              </a:stretch>
            </a:blipFill>
            <a:ln w="762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íṧḷîde">
              <a:extLst>
                <a:ext uri="{FF2B5EF4-FFF2-40B4-BE49-F238E27FC236}">
                  <a16:creationId xmlns:a16="http://schemas.microsoft.com/office/drawing/2014/main" id="{6A045274-39A6-4E5D-A11C-3E3B22CAB494}"/>
                </a:ext>
              </a:extLst>
            </p:cNvPr>
            <p:cNvSpPr/>
            <p:nvPr/>
          </p:nvSpPr>
          <p:spPr bwMode="auto">
            <a:xfrm>
              <a:off x="7674748" y="3435105"/>
              <a:ext cx="656452" cy="632188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ísḻiďè">
              <a:extLst>
                <a:ext uri="{FF2B5EF4-FFF2-40B4-BE49-F238E27FC236}">
                  <a16:creationId xmlns:a16="http://schemas.microsoft.com/office/drawing/2014/main" id="{A19D512A-DC90-411B-8087-9779FC618939}"/>
                </a:ext>
              </a:extLst>
            </p:cNvPr>
            <p:cNvSpPr txBox="1"/>
            <p:nvPr/>
          </p:nvSpPr>
          <p:spPr bwMode="auto">
            <a:xfrm>
              <a:off x="1269044" y="4854962"/>
              <a:ext cx="2026018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17" name="ïṡ1ïďè">
              <a:extLst>
                <a:ext uri="{FF2B5EF4-FFF2-40B4-BE49-F238E27FC236}">
                  <a16:creationId xmlns:a16="http://schemas.microsoft.com/office/drawing/2014/main" id="{AED7825E-DC4B-4E04-A99A-8C2A9D4FCB75}"/>
                </a:ext>
              </a:extLst>
            </p:cNvPr>
            <p:cNvSpPr/>
            <p:nvPr/>
          </p:nvSpPr>
          <p:spPr bwMode="auto">
            <a:xfrm>
              <a:off x="1269044" y="5296768"/>
              <a:ext cx="2026018" cy="72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Supporting text here. </a:t>
              </a:r>
            </a:p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……</a:t>
              </a:r>
            </a:p>
          </p:txBody>
        </p:sp>
        <p:sp>
          <p:nvSpPr>
            <p:cNvPr id="18" name="işḷiḋé">
              <a:extLst>
                <a:ext uri="{FF2B5EF4-FFF2-40B4-BE49-F238E27FC236}">
                  <a16:creationId xmlns:a16="http://schemas.microsoft.com/office/drawing/2014/main" id="{043432FA-66EA-47A5-9DBB-0DA3705DB731}"/>
                </a:ext>
              </a:extLst>
            </p:cNvPr>
            <p:cNvSpPr txBox="1"/>
            <p:nvPr/>
          </p:nvSpPr>
          <p:spPr bwMode="auto">
            <a:xfrm>
              <a:off x="5082991" y="4854962"/>
              <a:ext cx="2026018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19" name="i$liḑe">
              <a:extLst>
                <a:ext uri="{FF2B5EF4-FFF2-40B4-BE49-F238E27FC236}">
                  <a16:creationId xmlns:a16="http://schemas.microsoft.com/office/drawing/2014/main" id="{4CDB71D4-C842-49A6-B8FB-9B58992710B3}"/>
                </a:ext>
              </a:extLst>
            </p:cNvPr>
            <p:cNvSpPr/>
            <p:nvPr/>
          </p:nvSpPr>
          <p:spPr bwMode="auto">
            <a:xfrm>
              <a:off x="5082991" y="5296768"/>
              <a:ext cx="2026018" cy="72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Supporting text here. </a:t>
              </a:r>
            </a:p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……</a:t>
              </a:r>
            </a:p>
          </p:txBody>
        </p:sp>
        <p:sp>
          <p:nvSpPr>
            <p:cNvPr id="20" name="ïŝliḑè">
              <a:extLst>
                <a:ext uri="{FF2B5EF4-FFF2-40B4-BE49-F238E27FC236}">
                  <a16:creationId xmlns:a16="http://schemas.microsoft.com/office/drawing/2014/main" id="{8A768514-810E-495A-9D24-B445583307BC}"/>
                </a:ext>
              </a:extLst>
            </p:cNvPr>
            <p:cNvSpPr txBox="1"/>
            <p:nvPr/>
          </p:nvSpPr>
          <p:spPr bwMode="auto">
            <a:xfrm>
              <a:off x="8896938" y="4854962"/>
              <a:ext cx="2026018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21" name="íṧ1îḋe">
              <a:extLst>
                <a:ext uri="{FF2B5EF4-FFF2-40B4-BE49-F238E27FC236}">
                  <a16:creationId xmlns:a16="http://schemas.microsoft.com/office/drawing/2014/main" id="{0B3B50AA-CFBF-46E5-BED2-36C9E536BA3A}"/>
                </a:ext>
              </a:extLst>
            </p:cNvPr>
            <p:cNvSpPr/>
            <p:nvPr/>
          </p:nvSpPr>
          <p:spPr bwMode="auto">
            <a:xfrm>
              <a:off x="8896938" y="5296768"/>
              <a:ext cx="2026018" cy="72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Supporting text here. </a:t>
              </a:r>
            </a:p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……</a:t>
              </a:r>
            </a:p>
          </p:txBody>
        </p:sp>
        <p:sp>
          <p:nvSpPr>
            <p:cNvPr id="22" name="îṡļïďe">
              <a:extLst>
                <a:ext uri="{FF2B5EF4-FFF2-40B4-BE49-F238E27FC236}">
                  <a16:creationId xmlns:a16="http://schemas.microsoft.com/office/drawing/2014/main" id="{1201F22E-898A-422C-884B-230BA3644485}"/>
                </a:ext>
              </a:extLst>
            </p:cNvPr>
            <p:cNvSpPr txBox="1"/>
            <p:nvPr/>
          </p:nvSpPr>
          <p:spPr bwMode="auto">
            <a:xfrm>
              <a:off x="3176018" y="1238312"/>
              <a:ext cx="2026018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23" name="îşļïďè">
              <a:extLst>
                <a:ext uri="{FF2B5EF4-FFF2-40B4-BE49-F238E27FC236}">
                  <a16:creationId xmlns:a16="http://schemas.microsoft.com/office/drawing/2014/main" id="{4D44D2AA-EF0C-4A96-994E-0E9EE056CFF7}"/>
                </a:ext>
              </a:extLst>
            </p:cNvPr>
            <p:cNvSpPr/>
            <p:nvPr/>
          </p:nvSpPr>
          <p:spPr bwMode="auto">
            <a:xfrm>
              <a:off x="3176018" y="1680118"/>
              <a:ext cx="2026018" cy="72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Supporting text here. </a:t>
              </a:r>
            </a:p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……</a:t>
              </a:r>
            </a:p>
          </p:txBody>
        </p:sp>
        <p:sp>
          <p:nvSpPr>
            <p:cNvPr id="24" name="ísľiḍê">
              <a:extLst>
                <a:ext uri="{FF2B5EF4-FFF2-40B4-BE49-F238E27FC236}">
                  <a16:creationId xmlns:a16="http://schemas.microsoft.com/office/drawing/2014/main" id="{55E327D1-526D-4BED-A56F-3F743F01C470}"/>
                </a:ext>
              </a:extLst>
            </p:cNvPr>
            <p:cNvSpPr txBox="1"/>
            <p:nvPr/>
          </p:nvSpPr>
          <p:spPr bwMode="auto">
            <a:xfrm>
              <a:off x="6989965" y="1238312"/>
              <a:ext cx="2026018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25" name="ïśļïde">
              <a:extLst>
                <a:ext uri="{FF2B5EF4-FFF2-40B4-BE49-F238E27FC236}">
                  <a16:creationId xmlns:a16="http://schemas.microsoft.com/office/drawing/2014/main" id="{E8643F22-A5DA-435C-95FC-4A14CEF1A148}"/>
                </a:ext>
              </a:extLst>
            </p:cNvPr>
            <p:cNvSpPr/>
            <p:nvPr/>
          </p:nvSpPr>
          <p:spPr bwMode="auto">
            <a:xfrm>
              <a:off x="6989965" y="1680118"/>
              <a:ext cx="2026018" cy="72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Supporting text here. </a:t>
              </a:r>
            </a:p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……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87512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4F1065-785D-4620-9A69-FD666FD0D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grpSp>
        <p:nvGrpSpPr>
          <p:cNvPr id="5" name="88453ef0-29d0-474f-9c3a-25ef196a630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CB077FF-D8FF-4246-B43B-3D85EDE491FC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5957" y="1123950"/>
            <a:ext cx="10855320" cy="5017249"/>
            <a:chOff x="665957" y="1123950"/>
            <a:chExt cx="10855320" cy="5017249"/>
          </a:xfrm>
        </p:grpSpPr>
        <p:sp>
          <p:nvSpPr>
            <p:cNvPr id="6" name="í$lïḋè">
              <a:extLst>
                <a:ext uri="{FF2B5EF4-FFF2-40B4-BE49-F238E27FC236}">
                  <a16:creationId xmlns:a16="http://schemas.microsoft.com/office/drawing/2014/main" id="{A3DEB13D-1E47-4F1A-AB69-F0B4A8EB2607}"/>
                </a:ext>
              </a:extLst>
            </p:cNvPr>
            <p:cNvSpPr/>
            <p:nvPr/>
          </p:nvSpPr>
          <p:spPr bwMode="auto">
            <a:xfrm>
              <a:off x="669925" y="5556199"/>
              <a:ext cx="10850563" cy="585000"/>
            </a:xfrm>
            <a:prstGeom prst="rect">
              <a:avLst/>
            </a:prstGeom>
            <a:solidFill>
              <a:schemeClr val="accent1"/>
            </a:solidFill>
            <a:ln w="38100">
              <a:noFill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7" name="ïṣḻîḓe">
              <a:extLst>
                <a:ext uri="{FF2B5EF4-FFF2-40B4-BE49-F238E27FC236}">
                  <a16:creationId xmlns:a16="http://schemas.microsoft.com/office/drawing/2014/main" id="{F9C6542D-9280-4779-861F-9E620DF37A9D}"/>
                </a:ext>
              </a:extLst>
            </p:cNvPr>
            <p:cNvSpPr txBox="1"/>
            <p:nvPr/>
          </p:nvSpPr>
          <p:spPr bwMode="auto">
            <a:xfrm>
              <a:off x="665957" y="3658477"/>
              <a:ext cx="2487221" cy="585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spcBef>
                  <a:spcPct val="0"/>
                </a:spcBef>
                <a:buFontTx/>
                <a:buNone/>
                <a:defRPr b="1">
                  <a:solidFill>
                    <a:schemeClr val="accent2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dirty="0">
                  <a:solidFill>
                    <a:schemeClr val="tx1"/>
                  </a:solidFill>
                </a:rPr>
                <a:t>2,000K</a:t>
              </a:r>
            </a:p>
          </p:txBody>
        </p:sp>
        <p:sp>
          <p:nvSpPr>
            <p:cNvPr id="8" name="ïšliḋè">
              <a:extLst>
                <a:ext uri="{FF2B5EF4-FFF2-40B4-BE49-F238E27FC236}">
                  <a16:creationId xmlns:a16="http://schemas.microsoft.com/office/drawing/2014/main" id="{CD237AE1-7859-49AF-A5AB-2942FC5BE0AA}"/>
                </a:ext>
              </a:extLst>
            </p:cNvPr>
            <p:cNvSpPr txBox="1"/>
            <p:nvPr/>
          </p:nvSpPr>
          <p:spPr bwMode="auto">
            <a:xfrm>
              <a:off x="3455061" y="3658477"/>
              <a:ext cx="2487221" cy="585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spcBef>
                  <a:spcPct val="0"/>
                </a:spcBef>
                <a:buFontTx/>
                <a:buNone/>
                <a:defRPr b="1">
                  <a:solidFill>
                    <a:schemeClr val="accent2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dirty="0">
                  <a:solidFill>
                    <a:schemeClr val="tx1"/>
                  </a:solidFill>
                </a:rPr>
                <a:t>3,000K</a:t>
              </a:r>
            </a:p>
          </p:txBody>
        </p:sp>
        <p:sp>
          <p:nvSpPr>
            <p:cNvPr id="9" name="ïṣļíḍê">
              <a:extLst>
                <a:ext uri="{FF2B5EF4-FFF2-40B4-BE49-F238E27FC236}">
                  <a16:creationId xmlns:a16="http://schemas.microsoft.com/office/drawing/2014/main" id="{2CED7337-F8A9-4112-873F-25DC65F2F169}"/>
                </a:ext>
              </a:extLst>
            </p:cNvPr>
            <p:cNvSpPr txBox="1"/>
            <p:nvPr/>
          </p:nvSpPr>
          <p:spPr bwMode="auto">
            <a:xfrm>
              <a:off x="6244165" y="3658477"/>
              <a:ext cx="2487221" cy="585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spcBef>
                  <a:spcPct val="0"/>
                </a:spcBef>
                <a:buFontTx/>
                <a:buNone/>
                <a:defRPr b="1">
                  <a:solidFill>
                    <a:schemeClr val="accent2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dirty="0">
                  <a:solidFill>
                    <a:schemeClr val="tx1"/>
                  </a:solidFill>
                </a:rPr>
                <a:t>5,000K</a:t>
              </a:r>
            </a:p>
          </p:txBody>
        </p:sp>
        <p:sp>
          <p:nvSpPr>
            <p:cNvPr id="10" name="iS1ídé">
              <a:extLst>
                <a:ext uri="{FF2B5EF4-FFF2-40B4-BE49-F238E27FC236}">
                  <a16:creationId xmlns:a16="http://schemas.microsoft.com/office/drawing/2014/main" id="{E6F8D355-DBF6-4557-90AF-CE5CC129C0BC}"/>
                </a:ext>
              </a:extLst>
            </p:cNvPr>
            <p:cNvSpPr txBox="1"/>
            <p:nvPr/>
          </p:nvSpPr>
          <p:spPr bwMode="auto">
            <a:xfrm>
              <a:off x="9034056" y="3658477"/>
              <a:ext cx="2487221" cy="585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spcBef>
                  <a:spcPct val="0"/>
                </a:spcBef>
                <a:buFontTx/>
                <a:buNone/>
                <a:defRPr b="1">
                  <a:solidFill>
                    <a:schemeClr val="accent2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dirty="0">
                  <a:solidFill>
                    <a:schemeClr val="tx1"/>
                  </a:solidFill>
                </a:rPr>
                <a:t>6,000K</a:t>
              </a: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C85FB991-91C4-46B3-A89F-EC4C9B083149}"/>
                </a:ext>
              </a:extLst>
            </p:cNvPr>
            <p:cNvCxnSpPr/>
            <p:nvPr/>
          </p:nvCxnSpPr>
          <p:spPr>
            <a:xfrm>
              <a:off x="669925" y="3658477"/>
              <a:ext cx="10850563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414E34A4-74D6-4626-8BAE-EB61CFCEC6A9}"/>
                </a:ext>
              </a:extLst>
            </p:cNvPr>
            <p:cNvCxnSpPr/>
            <p:nvPr/>
          </p:nvCxnSpPr>
          <p:spPr>
            <a:xfrm>
              <a:off x="669925" y="4243477"/>
              <a:ext cx="10850563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íṩliḋê">
              <a:extLst>
                <a:ext uri="{FF2B5EF4-FFF2-40B4-BE49-F238E27FC236}">
                  <a16:creationId xmlns:a16="http://schemas.microsoft.com/office/drawing/2014/main" id="{53438D56-AB76-4A35-A3ED-B186953DD134}"/>
                </a:ext>
              </a:extLst>
            </p:cNvPr>
            <p:cNvSpPr/>
            <p:nvPr/>
          </p:nvSpPr>
          <p:spPr bwMode="auto">
            <a:xfrm>
              <a:off x="669925" y="3525491"/>
              <a:ext cx="10850563" cy="13298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lIns="0" tIns="0" rIns="0" bIns="0" rtlCol="0" anchor="ctr"/>
            <a:lstStyle/>
            <a:p>
              <a:pPr algn="ctr"/>
              <a:endParaRPr lang="es-SV" sz="900"/>
            </a:p>
          </p:txBody>
        </p:sp>
        <p:grpSp>
          <p:nvGrpSpPr>
            <p:cNvPr id="14" name="îṧ1îďê">
              <a:extLst>
                <a:ext uri="{FF2B5EF4-FFF2-40B4-BE49-F238E27FC236}">
                  <a16:creationId xmlns:a16="http://schemas.microsoft.com/office/drawing/2014/main" id="{A13B3929-8404-4EA8-B2C6-3689489BDFE1}"/>
                </a:ext>
              </a:extLst>
            </p:cNvPr>
            <p:cNvGrpSpPr/>
            <p:nvPr/>
          </p:nvGrpSpPr>
          <p:grpSpPr>
            <a:xfrm>
              <a:off x="669925" y="1123950"/>
              <a:ext cx="5764977" cy="2393638"/>
              <a:chOff x="2378422" y="1123950"/>
              <a:chExt cx="5764977" cy="2393638"/>
            </a:xfrm>
          </p:grpSpPr>
          <p:sp>
            <p:nvSpPr>
              <p:cNvPr id="39" name="íŝlïḓè">
                <a:extLst>
                  <a:ext uri="{FF2B5EF4-FFF2-40B4-BE49-F238E27FC236}">
                    <a16:creationId xmlns:a16="http://schemas.microsoft.com/office/drawing/2014/main" id="{95490088-11D8-40FB-981E-D77406D34EA6}"/>
                  </a:ext>
                </a:extLst>
              </p:cNvPr>
              <p:cNvSpPr/>
              <p:nvPr/>
            </p:nvSpPr>
            <p:spPr bwMode="auto">
              <a:xfrm>
                <a:off x="2378422" y="1123950"/>
                <a:ext cx="1906481" cy="2393637"/>
              </a:xfrm>
              <a:custGeom>
                <a:avLst/>
                <a:gdLst>
                  <a:gd name="T0" fmla="*/ 1919 w 2669"/>
                  <a:gd name="T1" fmla="*/ 1294 h 3351"/>
                  <a:gd name="T2" fmla="*/ 2031 w 2669"/>
                  <a:gd name="T3" fmla="*/ 1274 h 3351"/>
                  <a:gd name="T4" fmla="*/ 2190 w 2669"/>
                  <a:gd name="T5" fmla="*/ 1185 h 3351"/>
                  <a:gd name="T6" fmla="*/ 2359 w 2669"/>
                  <a:gd name="T7" fmla="*/ 1042 h 3351"/>
                  <a:gd name="T8" fmla="*/ 2525 w 2669"/>
                  <a:gd name="T9" fmla="*/ 841 h 3351"/>
                  <a:gd name="T10" fmla="*/ 2604 w 2669"/>
                  <a:gd name="T11" fmla="*/ 675 h 3351"/>
                  <a:gd name="T12" fmla="*/ 2602 w 2669"/>
                  <a:gd name="T13" fmla="*/ 579 h 3351"/>
                  <a:gd name="T14" fmla="*/ 1342 w 2669"/>
                  <a:gd name="T15" fmla="*/ 39 h 3351"/>
                  <a:gd name="T16" fmla="*/ 1604 w 2669"/>
                  <a:gd name="T17" fmla="*/ 139 h 3351"/>
                  <a:gd name="T18" fmla="*/ 1748 w 2669"/>
                  <a:gd name="T19" fmla="*/ 144 h 3351"/>
                  <a:gd name="T20" fmla="*/ 2084 w 2669"/>
                  <a:gd name="T21" fmla="*/ 426 h 3351"/>
                  <a:gd name="T22" fmla="*/ 2277 w 2669"/>
                  <a:gd name="T23" fmla="*/ 388 h 3351"/>
                  <a:gd name="T24" fmla="*/ 2438 w 2669"/>
                  <a:gd name="T25" fmla="*/ 415 h 3351"/>
                  <a:gd name="T26" fmla="*/ 2558 w 2669"/>
                  <a:gd name="T27" fmla="*/ 468 h 3351"/>
                  <a:gd name="T28" fmla="*/ 2625 w 2669"/>
                  <a:gd name="T29" fmla="*/ 514 h 3351"/>
                  <a:gd name="T30" fmla="*/ 2660 w 2669"/>
                  <a:gd name="T31" fmla="*/ 565 h 3351"/>
                  <a:gd name="T32" fmla="*/ 2659 w 2669"/>
                  <a:gd name="T33" fmla="*/ 688 h 3351"/>
                  <a:gd name="T34" fmla="*/ 2574 w 2669"/>
                  <a:gd name="T35" fmla="*/ 871 h 3351"/>
                  <a:gd name="T36" fmla="*/ 2400 w 2669"/>
                  <a:gd name="T37" fmla="*/ 1083 h 3351"/>
                  <a:gd name="T38" fmla="*/ 2217 w 2669"/>
                  <a:gd name="T39" fmla="*/ 1237 h 3351"/>
                  <a:gd name="T40" fmla="*/ 2044 w 2669"/>
                  <a:gd name="T41" fmla="*/ 1331 h 3351"/>
                  <a:gd name="T42" fmla="*/ 1905 w 2669"/>
                  <a:gd name="T43" fmla="*/ 1351 h 3351"/>
                  <a:gd name="T44" fmla="*/ 1835 w 2669"/>
                  <a:gd name="T45" fmla="*/ 1313 h 3351"/>
                  <a:gd name="T46" fmla="*/ 1795 w 2669"/>
                  <a:gd name="T47" fmla="*/ 1251 h 3351"/>
                  <a:gd name="T48" fmla="*/ 1745 w 2669"/>
                  <a:gd name="T49" fmla="*/ 1128 h 3351"/>
                  <a:gd name="T50" fmla="*/ 1719 w 2669"/>
                  <a:gd name="T51" fmla="*/ 956 h 3351"/>
                  <a:gd name="T52" fmla="*/ 1491 w 2669"/>
                  <a:gd name="T53" fmla="*/ 577 h 3351"/>
                  <a:gd name="T54" fmla="*/ 1420 w 2669"/>
                  <a:gd name="T55" fmla="*/ 456 h 3351"/>
                  <a:gd name="T56" fmla="*/ 1421 w 2669"/>
                  <a:gd name="T57" fmla="*/ 319 h 3351"/>
                  <a:gd name="T58" fmla="*/ 1315 w 2669"/>
                  <a:gd name="T59" fmla="*/ 192 h 3351"/>
                  <a:gd name="T60" fmla="*/ 1054 w 2669"/>
                  <a:gd name="T61" fmla="*/ 154 h 3351"/>
                  <a:gd name="T62" fmla="*/ 861 w 2669"/>
                  <a:gd name="T63" fmla="*/ 206 h 3351"/>
                  <a:gd name="T64" fmla="*/ 700 w 2669"/>
                  <a:gd name="T65" fmla="*/ 304 h 3351"/>
                  <a:gd name="T66" fmla="*/ 573 w 2669"/>
                  <a:gd name="T67" fmla="*/ 421 h 3351"/>
                  <a:gd name="T68" fmla="*/ 485 w 2669"/>
                  <a:gd name="T69" fmla="*/ 529 h 3351"/>
                  <a:gd name="T70" fmla="*/ 439 w 2669"/>
                  <a:gd name="T71" fmla="*/ 597 h 3351"/>
                  <a:gd name="T72" fmla="*/ 349 w 2669"/>
                  <a:gd name="T73" fmla="*/ 781 h 3351"/>
                  <a:gd name="T74" fmla="*/ 252 w 2669"/>
                  <a:gd name="T75" fmla="*/ 1142 h 3351"/>
                  <a:gd name="T76" fmla="*/ 231 w 2669"/>
                  <a:gd name="T77" fmla="*/ 1511 h 3351"/>
                  <a:gd name="T78" fmla="*/ 269 w 2669"/>
                  <a:gd name="T79" fmla="*/ 1875 h 3351"/>
                  <a:gd name="T80" fmla="*/ 350 w 2669"/>
                  <a:gd name="T81" fmla="*/ 2220 h 3351"/>
                  <a:gd name="T82" fmla="*/ 457 w 2669"/>
                  <a:gd name="T83" fmla="*/ 2531 h 3351"/>
                  <a:gd name="T84" fmla="*/ 573 w 2669"/>
                  <a:gd name="T85" fmla="*/ 2798 h 3351"/>
                  <a:gd name="T86" fmla="*/ 1050 w 2669"/>
                  <a:gd name="T87" fmla="*/ 2959 h 3351"/>
                  <a:gd name="T88" fmla="*/ 1181 w 2669"/>
                  <a:gd name="T89" fmla="*/ 3002 h 3351"/>
                  <a:gd name="T90" fmla="*/ 1261 w 2669"/>
                  <a:gd name="T91" fmla="*/ 3111 h 3351"/>
                  <a:gd name="T92" fmla="*/ 0 w 2669"/>
                  <a:gd name="T93" fmla="*/ 3351 h 3351"/>
                  <a:gd name="T94" fmla="*/ 25 w 2669"/>
                  <a:gd name="T95" fmla="*/ 3080 h 3351"/>
                  <a:gd name="T96" fmla="*/ 120 w 2669"/>
                  <a:gd name="T97" fmla="*/ 2984 h 3351"/>
                  <a:gd name="T98" fmla="*/ 485 w 2669"/>
                  <a:gd name="T99" fmla="*/ 2959 h 3351"/>
                  <a:gd name="T100" fmla="*/ 368 w 2669"/>
                  <a:gd name="T101" fmla="*/ 2711 h 3351"/>
                  <a:gd name="T102" fmla="*/ 252 w 2669"/>
                  <a:gd name="T103" fmla="*/ 2404 h 3351"/>
                  <a:gd name="T104" fmla="*/ 155 w 2669"/>
                  <a:gd name="T105" fmla="*/ 2056 h 3351"/>
                  <a:gd name="T106" fmla="*/ 94 w 2669"/>
                  <a:gd name="T107" fmla="*/ 1682 h 3351"/>
                  <a:gd name="T108" fmla="*/ 85 w 2669"/>
                  <a:gd name="T109" fmla="*/ 1292 h 3351"/>
                  <a:gd name="T110" fmla="*/ 148 w 2669"/>
                  <a:gd name="T111" fmla="*/ 905 h 3351"/>
                  <a:gd name="T112" fmla="*/ 300 w 2669"/>
                  <a:gd name="T113" fmla="*/ 533 h 3351"/>
                  <a:gd name="T114" fmla="*/ 329 w 2669"/>
                  <a:gd name="T115" fmla="*/ 486 h 3351"/>
                  <a:gd name="T116" fmla="*/ 402 w 2669"/>
                  <a:gd name="T117" fmla="*/ 386 h 3351"/>
                  <a:gd name="T118" fmla="*/ 518 w 2669"/>
                  <a:gd name="T119" fmla="*/ 259 h 3351"/>
                  <a:gd name="T120" fmla="*/ 675 w 2669"/>
                  <a:gd name="T121" fmla="*/ 134 h 3351"/>
                  <a:gd name="T122" fmla="*/ 869 w 2669"/>
                  <a:gd name="T123" fmla="*/ 38 h 3351"/>
                  <a:gd name="T124" fmla="*/ 1114 w 2669"/>
                  <a:gd name="T125" fmla="*/ 0 h 3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669" h="3351">
                    <a:moveTo>
                      <a:pt x="2602" y="579"/>
                    </a:moveTo>
                    <a:lnTo>
                      <a:pt x="1895" y="1287"/>
                    </a:lnTo>
                    <a:lnTo>
                      <a:pt x="1906" y="1291"/>
                    </a:lnTo>
                    <a:lnTo>
                      <a:pt x="1919" y="1294"/>
                    </a:lnTo>
                    <a:lnTo>
                      <a:pt x="1934" y="1295"/>
                    </a:lnTo>
                    <a:lnTo>
                      <a:pt x="1964" y="1293"/>
                    </a:lnTo>
                    <a:lnTo>
                      <a:pt x="1996" y="1286"/>
                    </a:lnTo>
                    <a:lnTo>
                      <a:pt x="2031" y="1274"/>
                    </a:lnTo>
                    <a:lnTo>
                      <a:pt x="2069" y="1258"/>
                    </a:lnTo>
                    <a:lnTo>
                      <a:pt x="2108" y="1238"/>
                    </a:lnTo>
                    <a:lnTo>
                      <a:pt x="2149" y="1213"/>
                    </a:lnTo>
                    <a:lnTo>
                      <a:pt x="2190" y="1185"/>
                    </a:lnTo>
                    <a:lnTo>
                      <a:pt x="2233" y="1154"/>
                    </a:lnTo>
                    <a:lnTo>
                      <a:pt x="2275" y="1120"/>
                    </a:lnTo>
                    <a:lnTo>
                      <a:pt x="2317" y="1083"/>
                    </a:lnTo>
                    <a:lnTo>
                      <a:pt x="2359" y="1042"/>
                    </a:lnTo>
                    <a:lnTo>
                      <a:pt x="2407" y="993"/>
                    </a:lnTo>
                    <a:lnTo>
                      <a:pt x="2450" y="942"/>
                    </a:lnTo>
                    <a:lnTo>
                      <a:pt x="2489" y="892"/>
                    </a:lnTo>
                    <a:lnTo>
                      <a:pt x="2525" y="841"/>
                    </a:lnTo>
                    <a:lnTo>
                      <a:pt x="2554" y="792"/>
                    </a:lnTo>
                    <a:lnTo>
                      <a:pt x="2579" y="742"/>
                    </a:lnTo>
                    <a:lnTo>
                      <a:pt x="2593" y="707"/>
                    </a:lnTo>
                    <a:lnTo>
                      <a:pt x="2604" y="675"/>
                    </a:lnTo>
                    <a:lnTo>
                      <a:pt x="2609" y="646"/>
                    </a:lnTo>
                    <a:lnTo>
                      <a:pt x="2611" y="621"/>
                    </a:lnTo>
                    <a:lnTo>
                      <a:pt x="2609" y="597"/>
                    </a:lnTo>
                    <a:lnTo>
                      <a:pt x="2602" y="579"/>
                    </a:lnTo>
                    <a:close/>
                    <a:moveTo>
                      <a:pt x="1114" y="0"/>
                    </a:moveTo>
                    <a:lnTo>
                      <a:pt x="1190" y="5"/>
                    </a:lnTo>
                    <a:lnTo>
                      <a:pt x="1266" y="18"/>
                    </a:lnTo>
                    <a:lnTo>
                      <a:pt x="1342" y="39"/>
                    </a:lnTo>
                    <a:lnTo>
                      <a:pt x="1418" y="69"/>
                    </a:lnTo>
                    <a:lnTo>
                      <a:pt x="1494" y="105"/>
                    </a:lnTo>
                    <a:lnTo>
                      <a:pt x="1570" y="151"/>
                    </a:lnTo>
                    <a:lnTo>
                      <a:pt x="1604" y="139"/>
                    </a:lnTo>
                    <a:lnTo>
                      <a:pt x="1641" y="133"/>
                    </a:lnTo>
                    <a:lnTo>
                      <a:pt x="1677" y="131"/>
                    </a:lnTo>
                    <a:lnTo>
                      <a:pt x="1712" y="135"/>
                    </a:lnTo>
                    <a:lnTo>
                      <a:pt x="1748" y="144"/>
                    </a:lnTo>
                    <a:lnTo>
                      <a:pt x="1783" y="158"/>
                    </a:lnTo>
                    <a:lnTo>
                      <a:pt x="1815" y="177"/>
                    </a:lnTo>
                    <a:lnTo>
                      <a:pt x="1845" y="201"/>
                    </a:lnTo>
                    <a:lnTo>
                      <a:pt x="2084" y="426"/>
                    </a:lnTo>
                    <a:lnTo>
                      <a:pt x="2135" y="408"/>
                    </a:lnTo>
                    <a:lnTo>
                      <a:pt x="2184" y="397"/>
                    </a:lnTo>
                    <a:lnTo>
                      <a:pt x="2231" y="390"/>
                    </a:lnTo>
                    <a:lnTo>
                      <a:pt x="2277" y="388"/>
                    </a:lnTo>
                    <a:lnTo>
                      <a:pt x="2321" y="390"/>
                    </a:lnTo>
                    <a:lnTo>
                      <a:pt x="2362" y="396"/>
                    </a:lnTo>
                    <a:lnTo>
                      <a:pt x="2402" y="404"/>
                    </a:lnTo>
                    <a:lnTo>
                      <a:pt x="2438" y="415"/>
                    </a:lnTo>
                    <a:lnTo>
                      <a:pt x="2473" y="427"/>
                    </a:lnTo>
                    <a:lnTo>
                      <a:pt x="2504" y="440"/>
                    </a:lnTo>
                    <a:lnTo>
                      <a:pt x="2533" y="454"/>
                    </a:lnTo>
                    <a:lnTo>
                      <a:pt x="2558" y="468"/>
                    </a:lnTo>
                    <a:lnTo>
                      <a:pt x="2580" y="482"/>
                    </a:lnTo>
                    <a:lnTo>
                      <a:pt x="2598" y="495"/>
                    </a:lnTo>
                    <a:lnTo>
                      <a:pt x="2613" y="506"/>
                    </a:lnTo>
                    <a:lnTo>
                      <a:pt x="2625" y="514"/>
                    </a:lnTo>
                    <a:lnTo>
                      <a:pt x="2631" y="521"/>
                    </a:lnTo>
                    <a:lnTo>
                      <a:pt x="2634" y="523"/>
                    </a:lnTo>
                    <a:lnTo>
                      <a:pt x="2649" y="543"/>
                    </a:lnTo>
                    <a:lnTo>
                      <a:pt x="2660" y="565"/>
                    </a:lnTo>
                    <a:lnTo>
                      <a:pt x="2666" y="592"/>
                    </a:lnTo>
                    <a:lnTo>
                      <a:pt x="2669" y="621"/>
                    </a:lnTo>
                    <a:lnTo>
                      <a:pt x="2665" y="653"/>
                    </a:lnTo>
                    <a:lnTo>
                      <a:pt x="2659" y="688"/>
                    </a:lnTo>
                    <a:lnTo>
                      <a:pt x="2647" y="726"/>
                    </a:lnTo>
                    <a:lnTo>
                      <a:pt x="2631" y="766"/>
                    </a:lnTo>
                    <a:lnTo>
                      <a:pt x="2605" y="818"/>
                    </a:lnTo>
                    <a:lnTo>
                      <a:pt x="2574" y="871"/>
                    </a:lnTo>
                    <a:lnTo>
                      <a:pt x="2537" y="924"/>
                    </a:lnTo>
                    <a:lnTo>
                      <a:pt x="2496" y="977"/>
                    </a:lnTo>
                    <a:lnTo>
                      <a:pt x="2450" y="1031"/>
                    </a:lnTo>
                    <a:lnTo>
                      <a:pt x="2400" y="1083"/>
                    </a:lnTo>
                    <a:lnTo>
                      <a:pt x="2355" y="1127"/>
                    </a:lnTo>
                    <a:lnTo>
                      <a:pt x="2309" y="1166"/>
                    </a:lnTo>
                    <a:lnTo>
                      <a:pt x="2263" y="1204"/>
                    </a:lnTo>
                    <a:lnTo>
                      <a:pt x="2217" y="1237"/>
                    </a:lnTo>
                    <a:lnTo>
                      <a:pt x="2172" y="1267"/>
                    </a:lnTo>
                    <a:lnTo>
                      <a:pt x="2128" y="1292"/>
                    </a:lnTo>
                    <a:lnTo>
                      <a:pt x="2086" y="1313"/>
                    </a:lnTo>
                    <a:lnTo>
                      <a:pt x="2044" y="1331"/>
                    </a:lnTo>
                    <a:lnTo>
                      <a:pt x="2005" y="1342"/>
                    </a:lnTo>
                    <a:lnTo>
                      <a:pt x="1968" y="1350"/>
                    </a:lnTo>
                    <a:lnTo>
                      <a:pt x="1934" y="1353"/>
                    </a:lnTo>
                    <a:lnTo>
                      <a:pt x="1905" y="1351"/>
                    </a:lnTo>
                    <a:lnTo>
                      <a:pt x="1881" y="1344"/>
                    </a:lnTo>
                    <a:lnTo>
                      <a:pt x="1858" y="1334"/>
                    </a:lnTo>
                    <a:lnTo>
                      <a:pt x="1839" y="1319"/>
                    </a:lnTo>
                    <a:lnTo>
                      <a:pt x="1835" y="1313"/>
                    </a:lnTo>
                    <a:lnTo>
                      <a:pt x="1829" y="1304"/>
                    </a:lnTo>
                    <a:lnTo>
                      <a:pt x="1819" y="1290"/>
                    </a:lnTo>
                    <a:lnTo>
                      <a:pt x="1808" y="1272"/>
                    </a:lnTo>
                    <a:lnTo>
                      <a:pt x="1795" y="1251"/>
                    </a:lnTo>
                    <a:lnTo>
                      <a:pt x="1783" y="1225"/>
                    </a:lnTo>
                    <a:lnTo>
                      <a:pt x="1770" y="1196"/>
                    </a:lnTo>
                    <a:lnTo>
                      <a:pt x="1757" y="1163"/>
                    </a:lnTo>
                    <a:lnTo>
                      <a:pt x="1745" y="1128"/>
                    </a:lnTo>
                    <a:lnTo>
                      <a:pt x="1736" y="1088"/>
                    </a:lnTo>
                    <a:lnTo>
                      <a:pt x="1727" y="1048"/>
                    </a:lnTo>
                    <a:lnTo>
                      <a:pt x="1722" y="1003"/>
                    </a:lnTo>
                    <a:lnTo>
                      <a:pt x="1719" y="956"/>
                    </a:lnTo>
                    <a:lnTo>
                      <a:pt x="1720" y="907"/>
                    </a:lnTo>
                    <a:lnTo>
                      <a:pt x="1724" y="857"/>
                    </a:lnTo>
                    <a:lnTo>
                      <a:pt x="1734" y="803"/>
                    </a:lnTo>
                    <a:lnTo>
                      <a:pt x="1491" y="577"/>
                    </a:lnTo>
                    <a:lnTo>
                      <a:pt x="1467" y="549"/>
                    </a:lnTo>
                    <a:lnTo>
                      <a:pt x="1446" y="521"/>
                    </a:lnTo>
                    <a:lnTo>
                      <a:pt x="1430" y="488"/>
                    </a:lnTo>
                    <a:lnTo>
                      <a:pt x="1420" y="456"/>
                    </a:lnTo>
                    <a:lnTo>
                      <a:pt x="1413" y="422"/>
                    </a:lnTo>
                    <a:lnTo>
                      <a:pt x="1411" y="387"/>
                    </a:lnTo>
                    <a:lnTo>
                      <a:pt x="1413" y="353"/>
                    </a:lnTo>
                    <a:lnTo>
                      <a:pt x="1421" y="319"/>
                    </a:lnTo>
                    <a:lnTo>
                      <a:pt x="1433" y="286"/>
                    </a:lnTo>
                    <a:lnTo>
                      <a:pt x="1449" y="255"/>
                    </a:lnTo>
                    <a:lnTo>
                      <a:pt x="1381" y="220"/>
                    </a:lnTo>
                    <a:lnTo>
                      <a:pt x="1315" y="192"/>
                    </a:lnTo>
                    <a:lnTo>
                      <a:pt x="1249" y="172"/>
                    </a:lnTo>
                    <a:lnTo>
                      <a:pt x="1184" y="158"/>
                    </a:lnTo>
                    <a:lnTo>
                      <a:pt x="1119" y="152"/>
                    </a:lnTo>
                    <a:lnTo>
                      <a:pt x="1054" y="154"/>
                    </a:lnTo>
                    <a:lnTo>
                      <a:pt x="1002" y="161"/>
                    </a:lnTo>
                    <a:lnTo>
                      <a:pt x="953" y="172"/>
                    </a:lnTo>
                    <a:lnTo>
                      <a:pt x="906" y="186"/>
                    </a:lnTo>
                    <a:lnTo>
                      <a:pt x="861" y="206"/>
                    </a:lnTo>
                    <a:lnTo>
                      <a:pt x="818" y="227"/>
                    </a:lnTo>
                    <a:lnTo>
                      <a:pt x="776" y="250"/>
                    </a:lnTo>
                    <a:lnTo>
                      <a:pt x="737" y="276"/>
                    </a:lnTo>
                    <a:lnTo>
                      <a:pt x="700" y="304"/>
                    </a:lnTo>
                    <a:lnTo>
                      <a:pt x="665" y="333"/>
                    </a:lnTo>
                    <a:lnTo>
                      <a:pt x="632" y="363"/>
                    </a:lnTo>
                    <a:lnTo>
                      <a:pt x="602" y="391"/>
                    </a:lnTo>
                    <a:lnTo>
                      <a:pt x="573" y="421"/>
                    </a:lnTo>
                    <a:lnTo>
                      <a:pt x="548" y="450"/>
                    </a:lnTo>
                    <a:lnTo>
                      <a:pt x="524" y="478"/>
                    </a:lnTo>
                    <a:lnTo>
                      <a:pt x="504" y="504"/>
                    </a:lnTo>
                    <a:lnTo>
                      <a:pt x="485" y="529"/>
                    </a:lnTo>
                    <a:lnTo>
                      <a:pt x="470" y="550"/>
                    </a:lnTo>
                    <a:lnTo>
                      <a:pt x="457" y="570"/>
                    </a:lnTo>
                    <a:lnTo>
                      <a:pt x="446" y="586"/>
                    </a:lnTo>
                    <a:lnTo>
                      <a:pt x="439" y="597"/>
                    </a:lnTo>
                    <a:lnTo>
                      <a:pt x="434" y="605"/>
                    </a:lnTo>
                    <a:lnTo>
                      <a:pt x="432" y="608"/>
                    </a:lnTo>
                    <a:lnTo>
                      <a:pt x="387" y="693"/>
                    </a:lnTo>
                    <a:lnTo>
                      <a:pt x="349" y="781"/>
                    </a:lnTo>
                    <a:lnTo>
                      <a:pt x="317" y="870"/>
                    </a:lnTo>
                    <a:lnTo>
                      <a:pt x="290" y="959"/>
                    </a:lnTo>
                    <a:lnTo>
                      <a:pt x="268" y="1050"/>
                    </a:lnTo>
                    <a:lnTo>
                      <a:pt x="252" y="1142"/>
                    </a:lnTo>
                    <a:lnTo>
                      <a:pt x="240" y="1233"/>
                    </a:lnTo>
                    <a:lnTo>
                      <a:pt x="233" y="1326"/>
                    </a:lnTo>
                    <a:lnTo>
                      <a:pt x="230" y="1419"/>
                    </a:lnTo>
                    <a:lnTo>
                      <a:pt x="231" y="1511"/>
                    </a:lnTo>
                    <a:lnTo>
                      <a:pt x="235" y="1603"/>
                    </a:lnTo>
                    <a:lnTo>
                      <a:pt x="243" y="1695"/>
                    </a:lnTo>
                    <a:lnTo>
                      <a:pt x="255" y="1785"/>
                    </a:lnTo>
                    <a:lnTo>
                      <a:pt x="269" y="1875"/>
                    </a:lnTo>
                    <a:lnTo>
                      <a:pt x="286" y="1963"/>
                    </a:lnTo>
                    <a:lnTo>
                      <a:pt x="305" y="2050"/>
                    </a:lnTo>
                    <a:lnTo>
                      <a:pt x="327" y="2135"/>
                    </a:lnTo>
                    <a:lnTo>
                      <a:pt x="350" y="2220"/>
                    </a:lnTo>
                    <a:lnTo>
                      <a:pt x="375" y="2301"/>
                    </a:lnTo>
                    <a:lnTo>
                      <a:pt x="401" y="2381"/>
                    </a:lnTo>
                    <a:lnTo>
                      <a:pt x="429" y="2458"/>
                    </a:lnTo>
                    <a:lnTo>
                      <a:pt x="457" y="2531"/>
                    </a:lnTo>
                    <a:lnTo>
                      <a:pt x="486" y="2603"/>
                    </a:lnTo>
                    <a:lnTo>
                      <a:pt x="516" y="2671"/>
                    </a:lnTo>
                    <a:lnTo>
                      <a:pt x="544" y="2736"/>
                    </a:lnTo>
                    <a:lnTo>
                      <a:pt x="573" y="2798"/>
                    </a:lnTo>
                    <a:lnTo>
                      <a:pt x="602" y="2856"/>
                    </a:lnTo>
                    <a:lnTo>
                      <a:pt x="630" y="2910"/>
                    </a:lnTo>
                    <a:lnTo>
                      <a:pt x="656" y="2959"/>
                    </a:lnTo>
                    <a:lnTo>
                      <a:pt x="1050" y="2959"/>
                    </a:lnTo>
                    <a:lnTo>
                      <a:pt x="1086" y="2962"/>
                    </a:lnTo>
                    <a:lnTo>
                      <a:pt x="1120" y="2971"/>
                    </a:lnTo>
                    <a:lnTo>
                      <a:pt x="1152" y="2984"/>
                    </a:lnTo>
                    <a:lnTo>
                      <a:pt x="1181" y="3002"/>
                    </a:lnTo>
                    <a:lnTo>
                      <a:pt x="1206" y="3024"/>
                    </a:lnTo>
                    <a:lnTo>
                      <a:pt x="1229" y="3050"/>
                    </a:lnTo>
                    <a:lnTo>
                      <a:pt x="1247" y="3080"/>
                    </a:lnTo>
                    <a:lnTo>
                      <a:pt x="1261" y="3111"/>
                    </a:lnTo>
                    <a:lnTo>
                      <a:pt x="1268" y="3145"/>
                    </a:lnTo>
                    <a:lnTo>
                      <a:pt x="1271" y="3181"/>
                    </a:lnTo>
                    <a:lnTo>
                      <a:pt x="1271" y="3351"/>
                    </a:lnTo>
                    <a:lnTo>
                      <a:pt x="0" y="3351"/>
                    </a:lnTo>
                    <a:lnTo>
                      <a:pt x="0" y="3181"/>
                    </a:lnTo>
                    <a:lnTo>
                      <a:pt x="3" y="3145"/>
                    </a:lnTo>
                    <a:lnTo>
                      <a:pt x="12" y="3111"/>
                    </a:lnTo>
                    <a:lnTo>
                      <a:pt x="25" y="3080"/>
                    </a:lnTo>
                    <a:lnTo>
                      <a:pt x="43" y="3050"/>
                    </a:lnTo>
                    <a:lnTo>
                      <a:pt x="65" y="3024"/>
                    </a:lnTo>
                    <a:lnTo>
                      <a:pt x="91" y="3002"/>
                    </a:lnTo>
                    <a:lnTo>
                      <a:pt x="120" y="2984"/>
                    </a:lnTo>
                    <a:lnTo>
                      <a:pt x="152" y="2971"/>
                    </a:lnTo>
                    <a:lnTo>
                      <a:pt x="186" y="2962"/>
                    </a:lnTo>
                    <a:lnTo>
                      <a:pt x="221" y="2959"/>
                    </a:lnTo>
                    <a:lnTo>
                      <a:pt x="485" y="2959"/>
                    </a:lnTo>
                    <a:lnTo>
                      <a:pt x="456" y="2903"/>
                    </a:lnTo>
                    <a:lnTo>
                      <a:pt x="427" y="2843"/>
                    </a:lnTo>
                    <a:lnTo>
                      <a:pt x="398" y="2779"/>
                    </a:lnTo>
                    <a:lnTo>
                      <a:pt x="368" y="2711"/>
                    </a:lnTo>
                    <a:lnTo>
                      <a:pt x="338" y="2639"/>
                    </a:lnTo>
                    <a:lnTo>
                      <a:pt x="308" y="2563"/>
                    </a:lnTo>
                    <a:lnTo>
                      <a:pt x="280" y="2485"/>
                    </a:lnTo>
                    <a:lnTo>
                      <a:pt x="252" y="2404"/>
                    </a:lnTo>
                    <a:lnTo>
                      <a:pt x="225" y="2321"/>
                    </a:lnTo>
                    <a:lnTo>
                      <a:pt x="200" y="2235"/>
                    </a:lnTo>
                    <a:lnTo>
                      <a:pt x="176" y="2147"/>
                    </a:lnTo>
                    <a:lnTo>
                      <a:pt x="155" y="2056"/>
                    </a:lnTo>
                    <a:lnTo>
                      <a:pt x="136" y="1965"/>
                    </a:lnTo>
                    <a:lnTo>
                      <a:pt x="118" y="1872"/>
                    </a:lnTo>
                    <a:lnTo>
                      <a:pt x="105" y="1777"/>
                    </a:lnTo>
                    <a:lnTo>
                      <a:pt x="94" y="1682"/>
                    </a:lnTo>
                    <a:lnTo>
                      <a:pt x="85" y="1585"/>
                    </a:lnTo>
                    <a:lnTo>
                      <a:pt x="82" y="1487"/>
                    </a:lnTo>
                    <a:lnTo>
                      <a:pt x="81" y="1390"/>
                    </a:lnTo>
                    <a:lnTo>
                      <a:pt x="85" y="1292"/>
                    </a:lnTo>
                    <a:lnTo>
                      <a:pt x="94" y="1195"/>
                    </a:lnTo>
                    <a:lnTo>
                      <a:pt x="107" y="1098"/>
                    </a:lnTo>
                    <a:lnTo>
                      <a:pt x="125" y="1001"/>
                    </a:lnTo>
                    <a:lnTo>
                      <a:pt x="148" y="905"/>
                    </a:lnTo>
                    <a:lnTo>
                      <a:pt x="177" y="810"/>
                    </a:lnTo>
                    <a:lnTo>
                      <a:pt x="212" y="717"/>
                    </a:lnTo>
                    <a:lnTo>
                      <a:pt x="253" y="624"/>
                    </a:lnTo>
                    <a:lnTo>
                      <a:pt x="300" y="533"/>
                    </a:lnTo>
                    <a:lnTo>
                      <a:pt x="302" y="528"/>
                    </a:lnTo>
                    <a:lnTo>
                      <a:pt x="308" y="518"/>
                    </a:lnTo>
                    <a:lnTo>
                      <a:pt x="317" y="504"/>
                    </a:lnTo>
                    <a:lnTo>
                      <a:pt x="329" y="486"/>
                    </a:lnTo>
                    <a:lnTo>
                      <a:pt x="343" y="465"/>
                    </a:lnTo>
                    <a:lnTo>
                      <a:pt x="360" y="442"/>
                    </a:lnTo>
                    <a:lnTo>
                      <a:pt x="380" y="415"/>
                    </a:lnTo>
                    <a:lnTo>
                      <a:pt x="402" y="386"/>
                    </a:lnTo>
                    <a:lnTo>
                      <a:pt x="427" y="356"/>
                    </a:lnTo>
                    <a:lnTo>
                      <a:pt x="455" y="324"/>
                    </a:lnTo>
                    <a:lnTo>
                      <a:pt x="485" y="292"/>
                    </a:lnTo>
                    <a:lnTo>
                      <a:pt x="518" y="259"/>
                    </a:lnTo>
                    <a:lnTo>
                      <a:pt x="553" y="227"/>
                    </a:lnTo>
                    <a:lnTo>
                      <a:pt x="591" y="195"/>
                    </a:lnTo>
                    <a:lnTo>
                      <a:pt x="632" y="164"/>
                    </a:lnTo>
                    <a:lnTo>
                      <a:pt x="675" y="134"/>
                    </a:lnTo>
                    <a:lnTo>
                      <a:pt x="719" y="106"/>
                    </a:lnTo>
                    <a:lnTo>
                      <a:pt x="767" y="81"/>
                    </a:lnTo>
                    <a:lnTo>
                      <a:pt x="817" y="58"/>
                    </a:lnTo>
                    <a:lnTo>
                      <a:pt x="869" y="38"/>
                    </a:lnTo>
                    <a:lnTo>
                      <a:pt x="923" y="22"/>
                    </a:lnTo>
                    <a:lnTo>
                      <a:pt x="980" y="10"/>
                    </a:lnTo>
                    <a:lnTo>
                      <a:pt x="1039" y="2"/>
                    </a:lnTo>
                    <a:lnTo>
                      <a:pt x="1114" y="0"/>
                    </a:lnTo>
                    <a:close/>
                  </a:path>
                </a:pathLst>
              </a:custGeom>
              <a:solidFill>
                <a:schemeClr val="bg1"/>
              </a:solidFill>
              <a:ln w="28575">
                <a:solidFill>
                  <a:srgbClr val="272E3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/>
              </a:p>
            </p:txBody>
          </p:sp>
          <p:sp>
            <p:nvSpPr>
              <p:cNvPr id="40" name="îSḻïḍê">
                <a:extLst>
                  <a:ext uri="{FF2B5EF4-FFF2-40B4-BE49-F238E27FC236}">
                    <a16:creationId xmlns:a16="http://schemas.microsoft.com/office/drawing/2014/main" id="{B5D94714-A003-411E-B4DD-B84088B2347E}"/>
                  </a:ext>
                </a:extLst>
              </p:cNvPr>
              <p:cNvSpPr/>
              <p:nvPr/>
            </p:nvSpPr>
            <p:spPr bwMode="auto">
              <a:xfrm>
                <a:off x="3497406" y="1807659"/>
                <a:ext cx="1169995" cy="1709928"/>
              </a:xfrm>
              <a:custGeom>
                <a:avLst/>
                <a:gdLst/>
                <a:ahLst/>
                <a:cxnLst/>
                <a:rect l="l" t="t" r="r" b="b"/>
                <a:pathLst>
                  <a:path w="2340260" h="3420252">
                    <a:moveTo>
                      <a:pt x="969834" y="0"/>
                    </a:moveTo>
                    <a:lnTo>
                      <a:pt x="2340260" y="3420252"/>
                    </a:lnTo>
                    <a:lnTo>
                      <a:pt x="0" y="3420252"/>
                    </a:lnTo>
                    <a:lnTo>
                      <a:pt x="582703" y="384198"/>
                    </a:lnTo>
                    <a:close/>
                  </a:path>
                </a:pathLst>
              </a:custGeom>
              <a:pattFill prst="ltUpDiag">
                <a:fgClr>
                  <a:schemeClr val="tx2">
                    <a:lumMod val="20000"/>
                    <a:lumOff val="80000"/>
                  </a:schemeClr>
                </a:fgClr>
                <a:bgClr>
                  <a:schemeClr val="bg1"/>
                </a:bgClr>
              </a:pattFill>
              <a:ln w="38100"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 sz="900"/>
              </a:p>
            </p:txBody>
          </p:sp>
          <p:sp>
            <p:nvSpPr>
              <p:cNvPr id="41" name="íşļíḋè">
                <a:extLst>
                  <a:ext uri="{FF2B5EF4-FFF2-40B4-BE49-F238E27FC236}">
                    <a16:creationId xmlns:a16="http://schemas.microsoft.com/office/drawing/2014/main" id="{D9F28188-4238-4065-8111-C49B0015BDAF}"/>
                  </a:ext>
                </a:extLst>
              </p:cNvPr>
              <p:cNvSpPr/>
              <p:nvPr/>
            </p:nvSpPr>
            <p:spPr bwMode="auto">
              <a:xfrm>
                <a:off x="3949832" y="1775043"/>
                <a:ext cx="1887564" cy="1742543"/>
              </a:xfrm>
              <a:custGeom>
                <a:avLst/>
                <a:gdLst/>
                <a:ahLst/>
                <a:cxnLst/>
                <a:rect l="l" t="t" r="r" b="b"/>
                <a:pathLst>
                  <a:path w="3775565" h="3485490">
                    <a:moveTo>
                      <a:pt x="130614" y="0"/>
                    </a:moveTo>
                    <a:lnTo>
                      <a:pt x="3775565" y="3485490"/>
                    </a:lnTo>
                    <a:lnTo>
                      <a:pt x="1435305" y="3485490"/>
                    </a:lnTo>
                    <a:lnTo>
                      <a:pt x="0" y="129626"/>
                    </a:lnTo>
                    <a:close/>
                  </a:path>
                </a:pathLst>
              </a:custGeom>
              <a:pattFill prst="ltUpDiag">
                <a:fgClr>
                  <a:schemeClr val="tx2">
                    <a:lumMod val="20000"/>
                    <a:lumOff val="80000"/>
                  </a:schemeClr>
                </a:fgClr>
                <a:bgClr>
                  <a:schemeClr val="bg1"/>
                </a:bgClr>
              </a:pattFill>
              <a:ln w="38100"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 sz="900"/>
              </a:p>
            </p:txBody>
          </p:sp>
          <p:sp>
            <p:nvSpPr>
              <p:cNvPr id="42" name="işḷiḓè">
                <a:extLst>
                  <a:ext uri="{FF2B5EF4-FFF2-40B4-BE49-F238E27FC236}">
                    <a16:creationId xmlns:a16="http://schemas.microsoft.com/office/drawing/2014/main" id="{1BACA7A5-B25E-4659-9638-8BF8BA5EE98F}"/>
                  </a:ext>
                </a:extLst>
              </p:cNvPr>
              <p:cNvSpPr/>
              <p:nvPr/>
            </p:nvSpPr>
            <p:spPr bwMode="auto">
              <a:xfrm>
                <a:off x="4011545" y="1673563"/>
                <a:ext cx="2974324" cy="1844024"/>
              </a:xfrm>
              <a:custGeom>
                <a:avLst/>
                <a:gdLst/>
                <a:ahLst/>
                <a:cxnLst/>
                <a:rect l="l" t="t" r="r" b="b"/>
                <a:pathLst>
                  <a:path w="5949336" h="3688474">
                    <a:moveTo>
                      <a:pt x="211706" y="0"/>
                    </a:moveTo>
                    <a:lnTo>
                      <a:pt x="5949336" y="3688474"/>
                    </a:lnTo>
                    <a:lnTo>
                      <a:pt x="3609078" y="3688474"/>
                    </a:lnTo>
                    <a:lnTo>
                      <a:pt x="0" y="210101"/>
                    </a:lnTo>
                    <a:close/>
                  </a:path>
                </a:pathLst>
              </a:custGeom>
              <a:pattFill prst="ltUpDiag">
                <a:fgClr>
                  <a:schemeClr val="tx2">
                    <a:lumMod val="20000"/>
                    <a:lumOff val="80000"/>
                  </a:schemeClr>
                </a:fgClr>
                <a:bgClr>
                  <a:schemeClr val="bg1"/>
                </a:bgClr>
              </a:pattFill>
              <a:ln w="38100"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 sz="900"/>
              </a:p>
            </p:txBody>
          </p:sp>
          <p:sp>
            <p:nvSpPr>
              <p:cNvPr id="43" name="iśľíḋè">
                <a:extLst>
                  <a:ext uri="{FF2B5EF4-FFF2-40B4-BE49-F238E27FC236}">
                    <a16:creationId xmlns:a16="http://schemas.microsoft.com/office/drawing/2014/main" id="{992C6C46-8E36-4D58-B3F4-9643512DA7EC}"/>
                  </a:ext>
                </a:extLst>
              </p:cNvPr>
              <p:cNvSpPr/>
              <p:nvPr/>
            </p:nvSpPr>
            <p:spPr bwMode="auto">
              <a:xfrm>
                <a:off x="4077426" y="1627175"/>
                <a:ext cx="4065973" cy="1890413"/>
              </a:xfrm>
              <a:custGeom>
                <a:avLst/>
                <a:gdLst/>
                <a:ahLst/>
                <a:cxnLst/>
                <a:rect l="l" t="t" r="r" b="b"/>
                <a:pathLst>
                  <a:path w="8132888" h="3781263">
                    <a:moveTo>
                      <a:pt x="173426" y="0"/>
                    </a:moveTo>
                    <a:lnTo>
                      <a:pt x="8132888" y="3781263"/>
                    </a:lnTo>
                    <a:lnTo>
                      <a:pt x="5792628" y="3781263"/>
                    </a:lnTo>
                    <a:lnTo>
                      <a:pt x="0" y="172113"/>
                    </a:lnTo>
                    <a:close/>
                  </a:path>
                </a:pathLst>
              </a:custGeom>
              <a:pattFill prst="ltUpDiag">
                <a:fgClr>
                  <a:schemeClr val="tx2">
                    <a:lumMod val="20000"/>
                    <a:lumOff val="80000"/>
                  </a:schemeClr>
                </a:fgClr>
                <a:bgClr>
                  <a:schemeClr val="bg1"/>
                </a:bgClr>
              </a:pattFill>
              <a:ln w="38100">
                <a:noFill/>
              </a:ln>
              <a:extLst/>
            </p:spPr>
            <p:txBody>
              <a:bodyPr lIns="0" tIns="0" rIns="0" bIns="0" rtlCol="0" anchor="ctr"/>
              <a:lstStyle/>
              <a:p>
                <a:pPr algn="ctr"/>
                <a:endParaRPr lang="es-SV" sz="900"/>
              </a:p>
            </p:txBody>
          </p:sp>
        </p:grpSp>
        <p:grpSp>
          <p:nvGrpSpPr>
            <p:cNvPr id="15" name="íSļïḍè">
              <a:extLst>
                <a:ext uri="{FF2B5EF4-FFF2-40B4-BE49-F238E27FC236}">
                  <a16:creationId xmlns:a16="http://schemas.microsoft.com/office/drawing/2014/main" id="{C91EB592-E4C2-4505-B153-099755C3014F}"/>
                </a:ext>
              </a:extLst>
            </p:cNvPr>
            <p:cNvGrpSpPr/>
            <p:nvPr/>
          </p:nvGrpSpPr>
          <p:grpSpPr>
            <a:xfrm>
              <a:off x="2576406" y="2713656"/>
              <a:ext cx="1408476" cy="836545"/>
              <a:chOff x="7176119" y="4410546"/>
              <a:chExt cx="2176766" cy="1292862"/>
            </a:xfrm>
          </p:grpSpPr>
          <p:grpSp>
            <p:nvGrpSpPr>
              <p:cNvPr id="32" name="íšḷíḍe">
                <a:extLst>
                  <a:ext uri="{FF2B5EF4-FFF2-40B4-BE49-F238E27FC236}">
                    <a16:creationId xmlns:a16="http://schemas.microsoft.com/office/drawing/2014/main" id="{A3B1D59A-37FB-4525-AAA0-8095F5738C63}"/>
                  </a:ext>
                </a:extLst>
              </p:cNvPr>
              <p:cNvGrpSpPr/>
              <p:nvPr/>
            </p:nvGrpSpPr>
            <p:grpSpPr>
              <a:xfrm>
                <a:off x="7176120" y="4410547"/>
                <a:ext cx="2176765" cy="1292861"/>
                <a:chOff x="922942" y="1294557"/>
                <a:chExt cx="2306399" cy="1369855"/>
              </a:xfrm>
            </p:grpSpPr>
            <p:sp>
              <p:nvSpPr>
                <p:cNvPr id="36" name="ïšļîḑè">
                  <a:extLst>
                    <a:ext uri="{FF2B5EF4-FFF2-40B4-BE49-F238E27FC236}">
                      <a16:creationId xmlns:a16="http://schemas.microsoft.com/office/drawing/2014/main" id="{128F2846-8323-46BC-BD5E-808BC89E2CFB}"/>
                    </a:ext>
                  </a:extLst>
                </p:cNvPr>
                <p:cNvSpPr txBox="1"/>
                <p:nvPr/>
              </p:nvSpPr>
              <p:spPr>
                <a:xfrm>
                  <a:off x="922942" y="2194511"/>
                  <a:ext cx="2306399" cy="469901"/>
                </a:xfrm>
                <a:prstGeom prst="rect">
                  <a:avLst/>
                </a:prstGeom>
                <a:noFill/>
              </p:spPr>
              <p:txBody>
                <a:bodyPr wrap="none" numCol="1" rtlCol="0">
                  <a:prstTxWarp prst="textPlain">
                    <a:avLst/>
                  </a:prstTxWarp>
                  <a:sp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66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</a:rPr>
                    <a:t>REPORT</a:t>
                  </a:r>
                  <a:endParaRPr kumimoji="0" lang="zh-CN" altLang="en-US" sz="166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endParaRPr>
                </a:p>
              </p:txBody>
            </p:sp>
            <p:sp>
              <p:nvSpPr>
                <p:cNvPr id="37" name="ïsḻiḓè">
                  <a:extLst>
                    <a:ext uri="{FF2B5EF4-FFF2-40B4-BE49-F238E27FC236}">
                      <a16:creationId xmlns:a16="http://schemas.microsoft.com/office/drawing/2014/main" id="{E5C9C61A-B7D4-4AB7-8A8B-813AD860B35F}"/>
                    </a:ext>
                  </a:extLst>
                </p:cNvPr>
                <p:cNvSpPr txBox="1"/>
                <p:nvPr/>
              </p:nvSpPr>
              <p:spPr>
                <a:xfrm>
                  <a:off x="926965" y="1817115"/>
                  <a:ext cx="1645678" cy="281587"/>
                </a:xfrm>
                <a:prstGeom prst="rect">
                  <a:avLst/>
                </a:prstGeom>
                <a:noFill/>
              </p:spPr>
              <p:txBody>
                <a:bodyPr wrap="none" numCol="1" rtlCol="0">
                  <a:prstTxWarp prst="textPlain">
                    <a:avLst/>
                  </a:prstTxWarp>
                  <a:sp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9600" b="1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</a:rPr>
                    <a:t>ANNUAL</a:t>
                  </a:r>
                  <a:endParaRPr kumimoji="0" lang="zh-CN" altLang="en-US" sz="96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endParaRPr>
                </a:p>
              </p:txBody>
            </p:sp>
            <p:sp>
              <p:nvSpPr>
                <p:cNvPr id="38" name="isļíde">
                  <a:extLst>
                    <a:ext uri="{FF2B5EF4-FFF2-40B4-BE49-F238E27FC236}">
                      <a16:creationId xmlns:a16="http://schemas.microsoft.com/office/drawing/2014/main" id="{8624B885-0A8F-4414-9562-7DD531EE3FAB}"/>
                    </a:ext>
                  </a:extLst>
                </p:cNvPr>
                <p:cNvSpPr txBox="1"/>
                <p:nvPr/>
              </p:nvSpPr>
              <p:spPr>
                <a:xfrm>
                  <a:off x="1792429" y="1294557"/>
                  <a:ext cx="1027941" cy="421969"/>
                </a:xfrm>
                <a:prstGeom prst="rect">
                  <a:avLst/>
                </a:prstGeom>
                <a:noFill/>
              </p:spPr>
              <p:txBody>
                <a:bodyPr wrap="none" numCol="1" rtlCol="0">
                  <a:prstTxWarp prst="textPlain">
                    <a:avLst/>
                  </a:prstTxWarp>
                  <a:sp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9600" b="1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</a:rPr>
                    <a:t>2018</a:t>
                  </a:r>
                  <a:endParaRPr kumimoji="0" lang="zh-CN" altLang="en-US" sz="9600" b="1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33" name="işlîdè">
                <a:extLst>
                  <a:ext uri="{FF2B5EF4-FFF2-40B4-BE49-F238E27FC236}">
                    <a16:creationId xmlns:a16="http://schemas.microsoft.com/office/drawing/2014/main" id="{8B67045A-4E65-4C6D-AB01-5DD50A7CAAEE}"/>
                  </a:ext>
                </a:extLst>
              </p:cNvPr>
              <p:cNvSpPr/>
              <p:nvPr/>
            </p:nvSpPr>
            <p:spPr>
              <a:xfrm>
                <a:off x="7176120" y="4410546"/>
                <a:ext cx="720080" cy="371475"/>
              </a:xfrm>
              <a:prstGeom prst="rect">
                <a:avLst/>
              </a:prstGeom>
              <a:solidFill>
                <a:schemeClr val="tx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" name="i$1iḑè">
                <a:extLst>
                  <a:ext uri="{FF2B5EF4-FFF2-40B4-BE49-F238E27FC236}">
                    <a16:creationId xmlns:a16="http://schemas.microsoft.com/office/drawing/2014/main" id="{46E9A831-53A4-4F1B-832A-2F2A1BEBF328}"/>
                  </a:ext>
                </a:extLst>
              </p:cNvPr>
              <p:cNvSpPr/>
              <p:nvPr/>
            </p:nvSpPr>
            <p:spPr>
              <a:xfrm>
                <a:off x="7176119" y="4410546"/>
                <a:ext cx="216025" cy="371475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" name="iṡḻîdé">
                <a:extLst>
                  <a:ext uri="{FF2B5EF4-FFF2-40B4-BE49-F238E27FC236}">
                    <a16:creationId xmlns:a16="http://schemas.microsoft.com/office/drawing/2014/main" id="{1D8056C2-5CC0-489D-971B-ED25DDF9DF94}"/>
                  </a:ext>
                </a:extLst>
              </p:cNvPr>
              <p:cNvSpPr/>
              <p:nvPr/>
            </p:nvSpPr>
            <p:spPr>
              <a:xfrm>
                <a:off x="8833635" y="4647551"/>
                <a:ext cx="519250" cy="518466"/>
              </a:xfrm>
              <a:custGeom>
                <a:avLst/>
                <a:gdLst>
                  <a:gd name="connsiteX0" fmla="*/ 259984 w 607639"/>
                  <a:gd name="connsiteY0" fmla="*/ 430308 h 606722"/>
                  <a:gd name="connsiteX1" fmla="*/ 287837 w 607639"/>
                  <a:gd name="connsiteY1" fmla="*/ 458126 h 606722"/>
                  <a:gd name="connsiteX2" fmla="*/ 139047 w 607639"/>
                  <a:gd name="connsiteY2" fmla="*/ 606722 h 606722"/>
                  <a:gd name="connsiteX3" fmla="*/ 111282 w 607639"/>
                  <a:gd name="connsiteY3" fmla="*/ 578905 h 606722"/>
                  <a:gd name="connsiteX4" fmla="*/ 204460 w 607639"/>
                  <a:gd name="connsiteY4" fmla="*/ 374844 h 606722"/>
                  <a:gd name="connsiteX5" fmla="*/ 232231 w 607639"/>
                  <a:gd name="connsiteY5" fmla="*/ 402573 h 606722"/>
                  <a:gd name="connsiteX6" fmla="*/ 27771 w 607639"/>
                  <a:gd name="connsiteY6" fmla="*/ 606722 h 606722"/>
                  <a:gd name="connsiteX7" fmla="*/ 0 w 607639"/>
                  <a:gd name="connsiteY7" fmla="*/ 578904 h 606722"/>
                  <a:gd name="connsiteX8" fmla="*/ 148791 w 607639"/>
                  <a:gd name="connsiteY8" fmla="*/ 319309 h 606722"/>
                  <a:gd name="connsiteX9" fmla="*/ 176555 w 607639"/>
                  <a:gd name="connsiteY9" fmla="*/ 347040 h 606722"/>
                  <a:gd name="connsiteX10" fmla="*/ 27853 w 607639"/>
                  <a:gd name="connsiteY10" fmla="*/ 495652 h 606722"/>
                  <a:gd name="connsiteX11" fmla="*/ 0 w 607639"/>
                  <a:gd name="connsiteY11" fmla="*/ 467921 h 606722"/>
                  <a:gd name="connsiteX12" fmla="*/ 482456 w 607639"/>
                  <a:gd name="connsiteY12" fmla="*/ 291506 h 606722"/>
                  <a:gd name="connsiteX13" fmla="*/ 441354 w 607639"/>
                  <a:gd name="connsiteY13" fmla="*/ 444829 h 606722"/>
                  <a:gd name="connsiteX14" fmla="*/ 385749 w 607639"/>
                  <a:gd name="connsiteY14" fmla="*/ 500380 h 606722"/>
                  <a:gd name="connsiteX15" fmla="*/ 329611 w 607639"/>
                  <a:gd name="connsiteY15" fmla="*/ 444295 h 606722"/>
                  <a:gd name="connsiteX16" fmla="*/ 218312 w 607639"/>
                  <a:gd name="connsiteY16" fmla="*/ 277605 h 606722"/>
                  <a:gd name="connsiteX17" fmla="*/ 329470 w 607639"/>
                  <a:gd name="connsiteY17" fmla="*/ 388739 h 606722"/>
                  <a:gd name="connsiteX18" fmla="*/ 301703 w 607639"/>
                  <a:gd name="connsiteY18" fmla="*/ 416478 h 606722"/>
                  <a:gd name="connsiteX19" fmla="*/ 190456 w 607639"/>
                  <a:gd name="connsiteY19" fmla="*/ 305433 h 606722"/>
                  <a:gd name="connsiteX20" fmla="*/ 315639 w 607639"/>
                  <a:gd name="connsiteY20" fmla="*/ 124971 h 606722"/>
                  <a:gd name="connsiteX21" fmla="*/ 162720 w 607639"/>
                  <a:gd name="connsiteY21" fmla="*/ 277604 h 606722"/>
                  <a:gd name="connsiteX22" fmla="*/ 106554 w 607639"/>
                  <a:gd name="connsiteY22" fmla="*/ 221544 h 606722"/>
                  <a:gd name="connsiteX23" fmla="*/ 162097 w 607639"/>
                  <a:gd name="connsiteY23" fmla="*/ 166016 h 606722"/>
                  <a:gd name="connsiteX24" fmla="*/ 459243 w 607639"/>
                  <a:gd name="connsiteY24" fmla="*/ 120359 h 606722"/>
                  <a:gd name="connsiteX25" fmla="*/ 431471 w 607639"/>
                  <a:gd name="connsiteY25" fmla="*/ 148088 h 606722"/>
                  <a:gd name="connsiteX26" fmla="*/ 459243 w 607639"/>
                  <a:gd name="connsiteY26" fmla="*/ 175905 h 606722"/>
                  <a:gd name="connsiteX27" fmla="*/ 487103 w 607639"/>
                  <a:gd name="connsiteY27" fmla="*/ 148088 h 606722"/>
                  <a:gd name="connsiteX28" fmla="*/ 445357 w 607639"/>
                  <a:gd name="connsiteY28" fmla="*/ 50948 h 606722"/>
                  <a:gd name="connsiteX29" fmla="*/ 556620 w 607639"/>
                  <a:gd name="connsiteY29" fmla="*/ 161952 h 606722"/>
                  <a:gd name="connsiteX30" fmla="*/ 357326 w 607639"/>
                  <a:gd name="connsiteY30" fmla="*/ 360942 h 606722"/>
                  <a:gd name="connsiteX31" fmla="*/ 246062 w 607639"/>
                  <a:gd name="connsiteY31" fmla="*/ 249938 h 606722"/>
                  <a:gd name="connsiteX32" fmla="*/ 607639 w 607639"/>
                  <a:gd name="connsiteY32" fmla="*/ 0 h 606722"/>
                  <a:gd name="connsiteX33" fmla="*/ 576136 w 607639"/>
                  <a:gd name="connsiteY33" fmla="*/ 125818 h 606722"/>
                  <a:gd name="connsiteX34" fmla="*/ 481539 w 607639"/>
                  <a:gd name="connsiteY34" fmla="*/ 31454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607639" h="606722">
                    <a:moveTo>
                      <a:pt x="259984" y="430308"/>
                    </a:moveTo>
                    <a:lnTo>
                      <a:pt x="287837" y="458126"/>
                    </a:lnTo>
                    <a:lnTo>
                      <a:pt x="139047" y="606722"/>
                    </a:lnTo>
                    <a:lnTo>
                      <a:pt x="111282" y="578905"/>
                    </a:lnTo>
                    <a:close/>
                    <a:moveTo>
                      <a:pt x="204460" y="374844"/>
                    </a:moveTo>
                    <a:lnTo>
                      <a:pt x="232231" y="402573"/>
                    </a:lnTo>
                    <a:lnTo>
                      <a:pt x="27771" y="606722"/>
                    </a:lnTo>
                    <a:lnTo>
                      <a:pt x="0" y="578904"/>
                    </a:lnTo>
                    <a:close/>
                    <a:moveTo>
                      <a:pt x="148791" y="319309"/>
                    </a:moveTo>
                    <a:lnTo>
                      <a:pt x="176555" y="347040"/>
                    </a:lnTo>
                    <a:lnTo>
                      <a:pt x="27853" y="495652"/>
                    </a:lnTo>
                    <a:lnTo>
                      <a:pt x="0" y="467921"/>
                    </a:lnTo>
                    <a:close/>
                    <a:moveTo>
                      <a:pt x="482456" y="291506"/>
                    </a:moveTo>
                    <a:lnTo>
                      <a:pt x="441354" y="444829"/>
                    </a:lnTo>
                    <a:lnTo>
                      <a:pt x="385749" y="500380"/>
                    </a:lnTo>
                    <a:lnTo>
                      <a:pt x="329611" y="444295"/>
                    </a:lnTo>
                    <a:close/>
                    <a:moveTo>
                      <a:pt x="218312" y="277605"/>
                    </a:moveTo>
                    <a:lnTo>
                      <a:pt x="329470" y="388739"/>
                    </a:lnTo>
                    <a:lnTo>
                      <a:pt x="301703" y="416478"/>
                    </a:lnTo>
                    <a:lnTo>
                      <a:pt x="190456" y="305433"/>
                    </a:lnTo>
                    <a:close/>
                    <a:moveTo>
                      <a:pt x="315639" y="124971"/>
                    </a:moveTo>
                    <a:lnTo>
                      <a:pt x="162720" y="277604"/>
                    </a:lnTo>
                    <a:lnTo>
                      <a:pt x="106554" y="221544"/>
                    </a:lnTo>
                    <a:lnTo>
                      <a:pt x="162097" y="166016"/>
                    </a:lnTo>
                    <a:close/>
                    <a:moveTo>
                      <a:pt x="459243" y="120359"/>
                    </a:moveTo>
                    <a:lnTo>
                      <a:pt x="431471" y="148088"/>
                    </a:lnTo>
                    <a:lnTo>
                      <a:pt x="459243" y="175905"/>
                    </a:lnTo>
                    <a:lnTo>
                      <a:pt x="487103" y="148088"/>
                    </a:lnTo>
                    <a:close/>
                    <a:moveTo>
                      <a:pt x="445357" y="50948"/>
                    </a:moveTo>
                    <a:lnTo>
                      <a:pt x="556620" y="161952"/>
                    </a:lnTo>
                    <a:lnTo>
                      <a:pt x="357326" y="360942"/>
                    </a:lnTo>
                    <a:lnTo>
                      <a:pt x="246062" y="249938"/>
                    </a:lnTo>
                    <a:close/>
                    <a:moveTo>
                      <a:pt x="607639" y="0"/>
                    </a:moveTo>
                    <a:lnTo>
                      <a:pt x="576136" y="125818"/>
                    </a:lnTo>
                    <a:lnTo>
                      <a:pt x="481539" y="31454"/>
                    </a:lnTo>
                    <a:close/>
                  </a:path>
                </a:pathLst>
              </a:custGeom>
              <a:solidFill>
                <a:schemeClr val="tx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6" name="işľiḍe">
              <a:extLst>
                <a:ext uri="{FF2B5EF4-FFF2-40B4-BE49-F238E27FC236}">
                  <a16:creationId xmlns:a16="http://schemas.microsoft.com/office/drawing/2014/main" id="{D284BB83-4F41-478D-BCA0-6C14CE65D51A}"/>
                </a:ext>
              </a:extLst>
            </p:cNvPr>
            <p:cNvSpPr txBox="1"/>
            <p:nvPr/>
          </p:nvSpPr>
          <p:spPr bwMode="auto">
            <a:xfrm>
              <a:off x="665957" y="5556199"/>
              <a:ext cx="2487221" cy="585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spcBef>
                  <a:spcPct val="0"/>
                </a:spcBef>
                <a:buFontTx/>
                <a:buNone/>
                <a:defRPr b="1">
                  <a:solidFill>
                    <a:schemeClr val="accent2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dirty="0">
                  <a:solidFill>
                    <a:schemeClr val="bg1"/>
                  </a:solidFill>
                </a:rPr>
                <a:t>2018 Q1</a:t>
              </a:r>
            </a:p>
          </p:txBody>
        </p:sp>
        <p:sp>
          <p:nvSpPr>
            <p:cNvPr id="17" name="îš1ídé">
              <a:extLst>
                <a:ext uri="{FF2B5EF4-FFF2-40B4-BE49-F238E27FC236}">
                  <a16:creationId xmlns:a16="http://schemas.microsoft.com/office/drawing/2014/main" id="{827CE0DB-3A0B-45E1-96E1-1954846C64EA}"/>
                </a:ext>
              </a:extLst>
            </p:cNvPr>
            <p:cNvSpPr txBox="1"/>
            <p:nvPr/>
          </p:nvSpPr>
          <p:spPr bwMode="auto">
            <a:xfrm>
              <a:off x="3455061" y="5556199"/>
              <a:ext cx="2487221" cy="585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spcBef>
                  <a:spcPct val="0"/>
                </a:spcBef>
                <a:buFontTx/>
                <a:buNone/>
                <a:defRPr b="1">
                  <a:solidFill>
                    <a:schemeClr val="accent2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dirty="0">
                  <a:solidFill>
                    <a:schemeClr val="bg1"/>
                  </a:solidFill>
                </a:rPr>
                <a:t>2018 Q2</a:t>
              </a:r>
            </a:p>
          </p:txBody>
        </p:sp>
        <p:sp>
          <p:nvSpPr>
            <p:cNvPr id="18" name="îšliḋè">
              <a:extLst>
                <a:ext uri="{FF2B5EF4-FFF2-40B4-BE49-F238E27FC236}">
                  <a16:creationId xmlns:a16="http://schemas.microsoft.com/office/drawing/2014/main" id="{16AAC512-E27C-4EEE-A4DF-ABF19E49332A}"/>
                </a:ext>
              </a:extLst>
            </p:cNvPr>
            <p:cNvSpPr txBox="1"/>
            <p:nvPr/>
          </p:nvSpPr>
          <p:spPr bwMode="auto">
            <a:xfrm>
              <a:off x="6244165" y="5556199"/>
              <a:ext cx="2487221" cy="585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spcBef>
                  <a:spcPct val="0"/>
                </a:spcBef>
                <a:buFontTx/>
                <a:buNone/>
                <a:defRPr b="1">
                  <a:solidFill>
                    <a:schemeClr val="accent2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dirty="0">
                  <a:solidFill>
                    <a:schemeClr val="bg1"/>
                  </a:solidFill>
                </a:rPr>
                <a:t>2018 Q3</a:t>
              </a:r>
            </a:p>
          </p:txBody>
        </p:sp>
        <p:sp>
          <p:nvSpPr>
            <p:cNvPr id="19" name="i$ḻiḍè">
              <a:extLst>
                <a:ext uri="{FF2B5EF4-FFF2-40B4-BE49-F238E27FC236}">
                  <a16:creationId xmlns:a16="http://schemas.microsoft.com/office/drawing/2014/main" id="{2E975DC2-4DF2-46D9-8C15-B1EEBBA37A63}"/>
                </a:ext>
              </a:extLst>
            </p:cNvPr>
            <p:cNvSpPr txBox="1"/>
            <p:nvPr/>
          </p:nvSpPr>
          <p:spPr bwMode="auto">
            <a:xfrm>
              <a:off x="9034056" y="5556199"/>
              <a:ext cx="2487221" cy="585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spcBef>
                  <a:spcPct val="0"/>
                </a:spcBef>
                <a:buFontTx/>
                <a:buNone/>
                <a:defRPr b="1">
                  <a:solidFill>
                    <a:schemeClr val="accent2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dirty="0">
                  <a:solidFill>
                    <a:schemeClr val="bg1"/>
                  </a:solidFill>
                </a:rPr>
                <a:t>2018 Q4</a:t>
              </a:r>
            </a:p>
          </p:txBody>
        </p:sp>
        <p:grpSp>
          <p:nvGrpSpPr>
            <p:cNvPr id="20" name="îšľiḓe">
              <a:extLst>
                <a:ext uri="{FF2B5EF4-FFF2-40B4-BE49-F238E27FC236}">
                  <a16:creationId xmlns:a16="http://schemas.microsoft.com/office/drawing/2014/main" id="{EB16046D-0859-473A-995D-CBC277555F87}"/>
                </a:ext>
              </a:extLst>
            </p:cNvPr>
            <p:cNvGrpSpPr/>
            <p:nvPr/>
          </p:nvGrpSpPr>
          <p:grpSpPr>
            <a:xfrm>
              <a:off x="665957" y="4401305"/>
              <a:ext cx="2487222" cy="970279"/>
              <a:chOff x="997576" y="4362436"/>
              <a:chExt cx="2108063" cy="970279"/>
            </a:xfrm>
          </p:grpSpPr>
          <p:sp>
            <p:nvSpPr>
              <p:cNvPr id="30" name="íşļîdè">
                <a:extLst>
                  <a:ext uri="{FF2B5EF4-FFF2-40B4-BE49-F238E27FC236}">
                    <a16:creationId xmlns:a16="http://schemas.microsoft.com/office/drawing/2014/main" id="{162E0F66-C3C1-4303-ABDF-83C92436BF08}"/>
                  </a:ext>
                </a:extLst>
              </p:cNvPr>
              <p:cNvSpPr/>
              <p:nvPr/>
            </p:nvSpPr>
            <p:spPr bwMode="auto">
              <a:xfrm>
                <a:off x="997576" y="4775316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</a:p>
            </p:txBody>
          </p:sp>
          <p:sp>
            <p:nvSpPr>
              <p:cNvPr id="31" name="íṡ1ide">
                <a:extLst>
                  <a:ext uri="{FF2B5EF4-FFF2-40B4-BE49-F238E27FC236}">
                    <a16:creationId xmlns:a16="http://schemas.microsoft.com/office/drawing/2014/main" id="{8FBEF9A8-0EDE-4047-A0E5-5EF9C8B2DD76}"/>
                  </a:ext>
                </a:extLst>
              </p:cNvPr>
              <p:cNvSpPr txBox="1"/>
              <p:nvPr/>
            </p:nvSpPr>
            <p:spPr bwMode="auto">
              <a:xfrm>
                <a:off x="997576" y="4362436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360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</a:p>
            </p:txBody>
          </p:sp>
        </p:grpSp>
        <p:grpSp>
          <p:nvGrpSpPr>
            <p:cNvPr id="21" name="íṣḷíďê">
              <a:extLst>
                <a:ext uri="{FF2B5EF4-FFF2-40B4-BE49-F238E27FC236}">
                  <a16:creationId xmlns:a16="http://schemas.microsoft.com/office/drawing/2014/main" id="{D50512FC-577C-4F36-901C-B9550C214463}"/>
                </a:ext>
              </a:extLst>
            </p:cNvPr>
            <p:cNvGrpSpPr/>
            <p:nvPr/>
          </p:nvGrpSpPr>
          <p:grpSpPr>
            <a:xfrm>
              <a:off x="3455323" y="4401305"/>
              <a:ext cx="2487222" cy="970279"/>
              <a:chOff x="997576" y="4362436"/>
              <a:chExt cx="2108063" cy="970279"/>
            </a:xfrm>
          </p:grpSpPr>
          <p:sp>
            <p:nvSpPr>
              <p:cNvPr id="28" name="ïSļide">
                <a:extLst>
                  <a:ext uri="{FF2B5EF4-FFF2-40B4-BE49-F238E27FC236}">
                    <a16:creationId xmlns:a16="http://schemas.microsoft.com/office/drawing/2014/main" id="{9575D89B-D555-4306-8C8B-EE88D99A085A}"/>
                  </a:ext>
                </a:extLst>
              </p:cNvPr>
              <p:cNvSpPr/>
              <p:nvPr/>
            </p:nvSpPr>
            <p:spPr bwMode="auto">
              <a:xfrm>
                <a:off x="997576" y="4775316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</a:p>
            </p:txBody>
          </p:sp>
          <p:sp>
            <p:nvSpPr>
              <p:cNvPr id="29" name="iŝ1íḍé">
                <a:extLst>
                  <a:ext uri="{FF2B5EF4-FFF2-40B4-BE49-F238E27FC236}">
                    <a16:creationId xmlns:a16="http://schemas.microsoft.com/office/drawing/2014/main" id="{08A5217F-E4E4-4981-9BE1-E10FF002D962}"/>
                  </a:ext>
                </a:extLst>
              </p:cNvPr>
              <p:cNvSpPr txBox="1"/>
              <p:nvPr/>
            </p:nvSpPr>
            <p:spPr bwMode="auto">
              <a:xfrm>
                <a:off x="997576" y="4362436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360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</a:p>
            </p:txBody>
          </p:sp>
        </p:grpSp>
        <p:grpSp>
          <p:nvGrpSpPr>
            <p:cNvPr id="22" name="išľïďê">
              <a:extLst>
                <a:ext uri="{FF2B5EF4-FFF2-40B4-BE49-F238E27FC236}">
                  <a16:creationId xmlns:a16="http://schemas.microsoft.com/office/drawing/2014/main" id="{6D41F3FB-1462-4498-A5BB-14C85C4BF500}"/>
                </a:ext>
              </a:extLst>
            </p:cNvPr>
            <p:cNvGrpSpPr/>
            <p:nvPr/>
          </p:nvGrpSpPr>
          <p:grpSpPr>
            <a:xfrm>
              <a:off x="6244689" y="4401305"/>
              <a:ext cx="2487222" cy="970279"/>
              <a:chOff x="997576" y="4362436"/>
              <a:chExt cx="2108063" cy="970279"/>
            </a:xfrm>
          </p:grpSpPr>
          <p:sp>
            <p:nvSpPr>
              <p:cNvPr id="26" name="iṧ1îḑê">
                <a:extLst>
                  <a:ext uri="{FF2B5EF4-FFF2-40B4-BE49-F238E27FC236}">
                    <a16:creationId xmlns:a16="http://schemas.microsoft.com/office/drawing/2014/main" id="{71ABB425-290C-449E-A5B6-3F11F5478D9D}"/>
                  </a:ext>
                </a:extLst>
              </p:cNvPr>
              <p:cNvSpPr/>
              <p:nvPr/>
            </p:nvSpPr>
            <p:spPr bwMode="auto">
              <a:xfrm>
                <a:off x="997576" y="4775316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</a:p>
            </p:txBody>
          </p:sp>
          <p:sp>
            <p:nvSpPr>
              <p:cNvPr id="27" name="îSľiḑè">
                <a:extLst>
                  <a:ext uri="{FF2B5EF4-FFF2-40B4-BE49-F238E27FC236}">
                    <a16:creationId xmlns:a16="http://schemas.microsoft.com/office/drawing/2014/main" id="{5BD7A930-A219-4C8C-9B08-24BDAE8C06FA}"/>
                  </a:ext>
                </a:extLst>
              </p:cNvPr>
              <p:cNvSpPr txBox="1"/>
              <p:nvPr/>
            </p:nvSpPr>
            <p:spPr bwMode="auto">
              <a:xfrm>
                <a:off x="997576" y="4362436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360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</a:p>
            </p:txBody>
          </p:sp>
        </p:grpSp>
        <p:grpSp>
          <p:nvGrpSpPr>
            <p:cNvPr id="23" name="îş1îḓé">
              <a:extLst>
                <a:ext uri="{FF2B5EF4-FFF2-40B4-BE49-F238E27FC236}">
                  <a16:creationId xmlns:a16="http://schemas.microsoft.com/office/drawing/2014/main" id="{7DB60994-D6A6-4150-949F-18BB38740B1E}"/>
                </a:ext>
              </a:extLst>
            </p:cNvPr>
            <p:cNvGrpSpPr/>
            <p:nvPr/>
          </p:nvGrpSpPr>
          <p:grpSpPr>
            <a:xfrm>
              <a:off x="9034055" y="4401305"/>
              <a:ext cx="2487222" cy="970279"/>
              <a:chOff x="997576" y="4362436"/>
              <a:chExt cx="2108063" cy="970279"/>
            </a:xfrm>
          </p:grpSpPr>
          <p:sp>
            <p:nvSpPr>
              <p:cNvPr id="24" name="îSḷîďê">
                <a:extLst>
                  <a:ext uri="{FF2B5EF4-FFF2-40B4-BE49-F238E27FC236}">
                    <a16:creationId xmlns:a16="http://schemas.microsoft.com/office/drawing/2014/main" id="{8F017239-BEF0-44E5-A26F-77A434F059D1}"/>
                  </a:ext>
                </a:extLst>
              </p:cNvPr>
              <p:cNvSpPr/>
              <p:nvPr/>
            </p:nvSpPr>
            <p:spPr bwMode="auto">
              <a:xfrm>
                <a:off x="997576" y="4775316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</a:p>
            </p:txBody>
          </p:sp>
          <p:sp>
            <p:nvSpPr>
              <p:cNvPr id="25" name="íṥḷiḍe">
                <a:extLst>
                  <a:ext uri="{FF2B5EF4-FFF2-40B4-BE49-F238E27FC236}">
                    <a16:creationId xmlns:a16="http://schemas.microsoft.com/office/drawing/2014/main" id="{3C956CBC-70E7-4D22-BA01-3158683D02A1}"/>
                  </a:ext>
                </a:extLst>
              </p:cNvPr>
              <p:cNvSpPr txBox="1"/>
              <p:nvPr/>
            </p:nvSpPr>
            <p:spPr bwMode="auto">
              <a:xfrm>
                <a:off x="997576" y="4362436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360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9328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4">
            <a:extLst>
              <a:ext uri="{FF2B5EF4-FFF2-40B4-BE49-F238E27FC236}">
                <a16:creationId xmlns:a16="http://schemas.microsoft.com/office/drawing/2014/main" id="{ACE3B69C-7B00-4E19-8A33-B8981633B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7864" y="2635250"/>
            <a:ext cx="5419185" cy="895350"/>
          </a:xfrm>
        </p:spPr>
        <p:txBody>
          <a:bodyPr/>
          <a:lstStyle/>
          <a:p>
            <a:r>
              <a:rPr lang="en-US" altLang="zh-CN" dirty="0"/>
              <a:t>Section Header Here</a:t>
            </a:r>
            <a:endParaRPr lang="zh-CN" altLang="en-US" dirty="0"/>
          </a:p>
        </p:txBody>
      </p:sp>
      <p:sp>
        <p:nvSpPr>
          <p:cNvPr id="8" name="文本占位符 5">
            <a:extLst>
              <a:ext uri="{FF2B5EF4-FFF2-40B4-BE49-F238E27FC236}">
                <a16:creationId xmlns:a16="http://schemas.microsoft.com/office/drawing/2014/main" id="{7668DC11-4832-4C2A-8EC8-083C29CB3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8980" y="3530600"/>
            <a:ext cx="5419185" cy="101562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Supporting text here.</a:t>
            </a:r>
          </a:p>
          <a:p>
            <a:pPr lvl="0">
              <a:lnSpc>
                <a:spcPct val="100000"/>
              </a:lnSpc>
            </a:pPr>
            <a:r>
              <a:rPr lang="en-US" altLang="zh-CN" dirty="0"/>
              <a:t>When you copy &amp; paste, choose "keep text only" option.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7B30BB-737D-444D-B750-58BA0349157D}"/>
              </a:ext>
            </a:extLst>
          </p:cNvPr>
          <p:cNvSpPr txBox="1"/>
          <p:nvPr/>
        </p:nvSpPr>
        <p:spPr>
          <a:xfrm>
            <a:off x="2524348" y="1612899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9766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01694D-B210-4542-930E-C71B6C83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grpSp>
        <p:nvGrpSpPr>
          <p:cNvPr id="5" name="b82e3197-4a13-424f-ae87-37824d9e65c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97C07660-74A1-48B4-A386-2D90253F94DC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430318"/>
            <a:ext cx="12191999" cy="4309750"/>
            <a:chOff x="0" y="1430318"/>
            <a:chExt cx="12191999" cy="4309750"/>
          </a:xfrm>
        </p:grpSpPr>
        <p:sp>
          <p:nvSpPr>
            <p:cNvPr id="6" name="išḷíḓè">
              <a:extLst>
                <a:ext uri="{FF2B5EF4-FFF2-40B4-BE49-F238E27FC236}">
                  <a16:creationId xmlns:a16="http://schemas.microsoft.com/office/drawing/2014/main" id="{7A2822D8-C1B3-4226-B2DF-E31570108482}"/>
                </a:ext>
              </a:extLst>
            </p:cNvPr>
            <p:cNvSpPr/>
            <p:nvPr/>
          </p:nvSpPr>
          <p:spPr>
            <a:xfrm>
              <a:off x="0" y="2708920"/>
              <a:ext cx="12191999" cy="1709730"/>
            </a:xfrm>
            <a:prstGeom prst="rect">
              <a:avLst/>
            </a:prstGeom>
            <a:blipFill>
              <a:blip r:embed="rId3"/>
              <a:stretch>
                <a:fillRect t="-151676" b="-14944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7" name="ï$ḻiḑè">
              <a:extLst>
                <a:ext uri="{FF2B5EF4-FFF2-40B4-BE49-F238E27FC236}">
                  <a16:creationId xmlns:a16="http://schemas.microsoft.com/office/drawing/2014/main" id="{CACD57ED-C775-42AE-A942-AEE572F6B8E6}"/>
                </a:ext>
              </a:extLst>
            </p:cNvPr>
            <p:cNvSpPr/>
            <p:nvPr/>
          </p:nvSpPr>
          <p:spPr>
            <a:xfrm>
              <a:off x="669926" y="2708920"/>
              <a:ext cx="10852150" cy="170973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ísḷïde">
              <a:extLst>
                <a:ext uri="{FF2B5EF4-FFF2-40B4-BE49-F238E27FC236}">
                  <a16:creationId xmlns:a16="http://schemas.microsoft.com/office/drawing/2014/main" id="{76042330-884A-41E6-9548-FE26B5CBBE54}"/>
                </a:ext>
              </a:extLst>
            </p:cNvPr>
            <p:cNvGrpSpPr/>
            <p:nvPr/>
          </p:nvGrpSpPr>
          <p:grpSpPr>
            <a:xfrm>
              <a:off x="4326835" y="2019869"/>
              <a:ext cx="3074437" cy="3074561"/>
              <a:chOff x="0" y="0"/>
              <a:chExt cx="5569485" cy="5569719"/>
            </a:xfrm>
          </p:grpSpPr>
          <p:sp>
            <p:nvSpPr>
              <p:cNvPr id="42" name="ïślïḋè">
                <a:extLst>
                  <a:ext uri="{FF2B5EF4-FFF2-40B4-BE49-F238E27FC236}">
                    <a16:creationId xmlns:a16="http://schemas.microsoft.com/office/drawing/2014/main" id="{9312F48C-498E-423B-8400-A65FA0CF56CC}"/>
                  </a:ext>
                </a:extLst>
              </p:cNvPr>
              <p:cNvSpPr/>
              <p:nvPr/>
            </p:nvSpPr>
            <p:spPr>
              <a:xfrm>
                <a:off x="1936" y="0"/>
                <a:ext cx="3610086" cy="27820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6" h="20927" extrusionOk="0">
                    <a:moveTo>
                      <a:pt x="3175" y="20927"/>
                    </a:moveTo>
                    <a:cubicBezTo>
                      <a:pt x="1213" y="18404"/>
                      <a:pt x="80" y="15038"/>
                      <a:pt x="4" y="11505"/>
                    </a:cubicBezTo>
                    <a:cubicBezTo>
                      <a:pt x="-64" y="8351"/>
                      <a:pt x="719" y="5260"/>
                      <a:pt x="2225" y="2740"/>
                    </a:cubicBezTo>
                    <a:cubicBezTo>
                      <a:pt x="4976" y="130"/>
                      <a:pt x="8549" y="-673"/>
                      <a:pt x="11844" y="579"/>
                    </a:cubicBezTo>
                    <a:cubicBezTo>
                      <a:pt x="14275" y="1503"/>
                      <a:pt x="16303" y="3401"/>
                      <a:pt x="17896" y="5704"/>
                    </a:cubicBezTo>
                    <a:cubicBezTo>
                      <a:pt x="19653" y="8242"/>
                      <a:pt x="20927" y="11334"/>
                      <a:pt x="21536" y="14769"/>
                    </a:cubicBezTo>
                    <a:cubicBezTo>
                      <a:pt x="18049" y="13574"/>
                      <a:pt x="14364" y="13660"/>
                      <a:pt x="10915" y="15017"/>
                    </a:cubicBezTo>
                    <a:cubicBezTo>
                      <a:pt x="7993" y="16167"/>
                      <a:pt x="5337" y="18195"/>
                      <a:pt x="3175" y="2092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5715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ïSļídè">
                <a:extLst>
                  <a:ext uri="{FF2B5EF4-FFF2-40B4-BE49-F238E27FC236}">
                    <a16:creationId xmlns:a16="http://schemas.microsoft.com/office/drawing/2014/main" id="{E8251261-28F7-47B6-9498-0EF4934F6D18}"/>
                  </a:ext>
                </a:extLst>
              </p:cNvPr>
              <p:cNvSpPr/>
              <p:nvPr/>
            </p:nvSpPr>
            <p:spPr>
              <a:xfrm rot="5400000">
                <a:off x="2376836" y="412984"/>
                <a:ext cx="3603463" cy="27818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6" h="20928" extrusionOk="0">
                    <a:moveTo>
                      <a:pt x="3181" y="20928"/>
                    </a:moveTo>
                    <a:cubicBezTo>
                      <a:pt x="1215" y="18404"/>
                      <a:pt x="80" y="15038"/>
                      <a:pt x="4" y="11505"/>
                    </a:cubicBezTo>
                    <a:cubicBezTo>
                      <a:pt x="-64" y="8350"/>
                      <a:pt x="721" y="5259"/>
                      <a:pt x="2230" y="2738"/>
                    </a:cubicBezTo>
                    <a:cubicBezTo>
                      <a:pt x="4986" y="131"/>
                      <a:pt x="8565" y="-672"/>
                      <a:pt x="11866" y="578"/>
                    </a:cubicBezTo>
                    <a:cubicBezTo>
                      <a:pt x="14303" y="1500"/>
                      <a:pt x="16336" y="3396"/>
                      <a:pt x="17929" y="5703"/>
                    </a:cubicBezTo>
                    <a:cubicBezTo>
                      <a:pt x="19682" y="8240"/>
                      <a:pt x="20946" y="11335"/>
                      <a:pt x="21536" y="14770"/>
                    </a:cubicBezTo>
                    <a:cubicBezTo>
                      <a:pt x="18028" y="13581"/>
                      <a:pt x="14322" y="13682"/>
                      <a:pt x="10858" y="15061"/>
                    </a:cubicBezTo>
                    <a:cubicBezTo>
                      <a:pt x="7962" y="16214"/>
                      <a:pt x="5329" y="18226"/>
                      <a:pt x="3181" y="2092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57150" cap="flat">
                <a:solidFill>
                  <a:schemeClr val="bg1"/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íŝ1iḓê">
                <a:extLst>
                  <a:ext uri="{FF2B5EF4-FFF2-40B4-BE49-F238E27FC236}">
                    <a16:creationId xmlns:a16="http://schemas.microsoft.com/office/drawing/2014/main" id="{6963825A-F015-4138-B777-681C6F357D33}"/>
                  </a:ext>
                </a:extLst>
              </p:cNvPr>
              <p:cNvSpPr/>
              <p:nvPr/>
            </p:nvSpPr>
            <p:spPr>
              <a:xfrm rot="10800000">
                <a:off x="1957736" y="2787884"/>
                <a:ext cx="3603463" cy="27818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6" h="20928" extrusionOk="0">
                    <a:moveTo>
                      <a:pt x="3181" y="20928"/>
                    </a:moveTo>
                    <a:cubicBezTo>
                      <a:pt x="1215" y="18404"/>
                      <a:pt x="80" y="15038"/>
                      <a:pt x="4" y="11505"/>
                    </a:cubicBezTo>
                    <a:cubicBezTo>
                      <a:pt x="-64" y="8350"/>
                      <a:pt x="721" y="5259"/>
                      <a:pt x="2230" y="2738"/>
                    </a:cubicBezTo>
                    <a:cubicBezTo>
                      <a:pt x="4986" y="131"/>
                      <a:pt x="8565" y="-672"/>
                      <a:pt x="11866" y="578"/>
                    </a:cubicBezTo>
                    <a:cubicBezTo>
                      <a:pt x="14303" y="1500"/>
                      <a:pt x="16336" y="3396"/>
                      <a:pt x="17929" y="5703"/>
                    </a:cubicBezTo>
                    <a:cubicBezTo>
                      <a:pt x="19682" y="8240"/>
                      <a:pt x="20946" y="11335"/>
                      <a:pt x="21536" y="14770"/>
                    </a:cubicBezTo>
                    <a:cubicBezTo>
                      <a:pt x="18028" y="13581"/>
                      <a:pt x="14322" y="13682"/>
                      <a:pt x="10858" y="15061"/>
                    </a:cubicBezTo>
                    <a:cubicBezTo>
                      <a:pt x="7962" y="16214"/>
                      <a:pt x="5329" y="18226"/>
                      <a:pt x="3181" y="2092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57150" cap="flat">
                <a:solidFill>
                  <a:schemeClr val="bg1"/>
                </a:solidFill>
                <a:miter lim="400000"/>
              </a:ln>
              <a:effectLst/>
              <a:extLst>
                <a:ext uri="{C572A759-6A51-4108-AA02-DFA0A04FC94B}">
                  <ma14:wrappingTextBoxFlag xmlns="" xmlns:lc="http://schemas.openxmlformats.org/drawingml/2006/lockedCanvas" xmlns:ma14="http://schemas.microsoft.com/office/mac/drawingml/2011/main" xmlns:p14="http://schemas.microsoft.com/office/powerpoint/2010/main" xmlns:a14="http://schemas.microsoft.com/office/drawing/2010/main" val="1"/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ṩḷíḓê">
                <a:extLst>
                  <a:ext uri="{FF2B5EF4-FFF2-40B4-BE49-F238E27FC236}">
                    <a16:creationId xmlns:a16="http://schemas.microsoft.com/office/drawing/2014/main" id="{6513C158-07F5-4D87-A1CF-8BE2686E5E8E}"/>
                  </a:ext>
                </a:extLst>
              </p:cNvPr>
              <p:cNvSpPr/>
              <p:nvPr/>
            </p:nvSpPr>
            <p:spPr>
              <a:xfrm rot="16200000">
                <a:off x="-410814" y="2368784"/>
                <a:ext cx="3603463" cy="27818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6" h="20928" extrusionOk="0">
                    <a:moveTo>
                      <a:pt x="3181" y="20928"/>
                    </a:moveTo>
                    <a:cubicBezTo>
                      <a:pt x="1215" y="18404"/>
                      <a:pt x="80" y="15038"/>
                      <a:pt x="4" y="11505"/>
                    </a:cubicBezTo>
                    <a:cubicBezTo>
                      <a:pt x="-64" y="8350"/>
                      <a:pt x="721" y="5259"/>
                      <a:pt x="2230" y="2738"/>
                    </a:cubicBezTo>
                    <a:cubicBezTo>
                      <a:pt x="4986" y="131"/>
                      <a:pt x="8565" y="-672"/>
                      <a:pt x="11866" y="578"/>
                    </a:cubicBezTo>
                    <a:cubicBezTo>
                      <a:pt x="14303" y="1500"/>
                      <a:pt x="16336" y="3396"/>
                      <a:pt x="17929" y="5703"/>
                    </a:cubicBezTo>
                    <a:cubicBezTo>
                      <a:pt x="19682" y="8240"/>
                      <a:pt x="20946" y="11335"/>
                      <a:pt x="21536" y="14770"/>
                    </a:cubicBezTo>
                    <a:cubicBezTo>
                      <a:pt x="18028" y="13581"/>
                      <a:pt x="14322" y="13682"/>
                      <a:pt x="10858" y="15061"/>
                    </a:cubicBezTo>
                    <a:cubicBezTo>
                      <a:pt x="7962" y="16214"/>
                      <a:pt x="5329" y="18226"/>
                      <a:pt x="3181" y="2092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57150" cap="flat">
                <a:solidFill>
                  <a:schemeClr val="bg1"/>
                </a:solidFill>
                <a:miter lim="400000"/>
              </a:ln>
              <a:effectLst/>
              <a:extLst>
                <a:ext uri="{C572A759-6A51-4108-AA02-DFA0A04FC94B}">
                  <ma14:wrappingTextBoxFlag xmlns="" xmlns:lc="http://schemas.openxmlformats.org/drawingml/2006/lockedCanvas" xmlns:ma14="http://schemas.microsoft.com/office/mac/drawingml/2011/main" xmlns:p14="http://schemas.microsoft.com/office/powerpoint/2010/main" xmlns:a14="http://schemas.microsoft.com/office/drawing/2010/main" val="1"/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9" name="îšlíḋê">
              <a:extLst>
                <a:ext uri="{FF2B5EF4-FFF2-40B4-BE49-F238E27FC236}">
                  <a16:creationId xmlns:a16="http://schemas.microsoft.com/office/drawing/2014/main" id="{58BC612C-E65B-4ACD-BB28-BD930673A105}"/>
                </a:ext>
              </a:extLst>
            </p:cNvPr>
            <p:cNvSpPr/>
            <p:nvPr/>
          </p:nvSpPr>
          <p:spPr>
            <a:xfrm>
              <a:off x="4568688" y="2297428"/>
              <a:ext cx="937181" cy="71006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xmlns:a14="http://schemas.microsoft.com/office/drawing/2010/main" val="1"/>
              </a:ext>
            </a:extLst>
          </p:spPr>
          <p:txBody>
            <a:bodyPr wrap="none" lIns="90000" tIns="46800" rIns="90000" bIns="46800" anchor="ctr">
              <a:normAutofit/>
            </a:bodyPr>
            <a:lstStyle/>
            <a:p>
              <a:r>
                <a:rPr lang="en-US" altLang="zh-CN" sz="4000" dirty="0">
                  <a:solidFill>
                    <a:schemeClr val="bg1"/>
                  </a:solidFill>
                  <a:latin typeface="Impact" panose="020B0806030902050204" pitchFamily="34" charset="0"/>
                </a:rPr>
                <a:t>Q1</a:t>
              </a:r>
              <a:endParaRPr sz="40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îşlíḓè">
              <a:extLst>
                <a:ext uri="{FF2B5EF4-FFF2-40B4-BE49-F238E27FC236}">
                  <a16:creationId xmlns:a16="http://schemas.microsoft.com/office/drawing/2014/main" id="{81EB9858-0856-4369-A9FC-190872208522}"/>
                </a:ext>
              </a:extLst>
            </p:cNvPr>
            <p:cNvSpPr/>
            <p:nvPr/>
          </p:nvSpPr>
          <p:spPr>
            <a:xfrm>
              <a:off x="6278097" y="2297428"/>
              <a:ext cx="937182" cy="71006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xmlns:a14="http://schemas.microsoft.com/office/drawing/2010/main" val="1"/>
              </a:ext>
            </a:extLst>
          </p:spPr>
          <p:txBody>
            <a:bodyPr lIns="90000" tIns="46800" rIns="90000" bIns="46800" anchor="ctr">
              <a:normAutofit/>
            </a:bodyPr>
            <a:lstStyle/>
            <a:p>
              <a:pPr algn="ctr"/>
              <a:r>
                <a:rPr lang="en-US" sz="4000" dirty="0">
                  <a:solidFill>
                    <a:srgbClr val="FFFFFF"/>
                  </a:solidFill>
                  <a:latin typeface="Impact" panose="020B0806030902050204" pitchFamily="34" charset="0"/>
                </a:rPr>
                <a:t>Q2</a:t>
              </a:r>
              <a:endParaRPr sz="40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1" name="išľídê">
              <a:extLst>
                <a:ext uri="{FF2B5EF4-FFF2-40B4-BE49-F238E27FC236}">
                  <a16:creationId xmlns:a16="http://schemas.microsoft.com/office/drawing/2014/main" id="{E665DA03-EF3A-4BFD-850C-17C34483A453}"/>
                </a:ext>
              </a:extLst>
            </p:cNvPr>
            <p:cNvSpPr/>
            <p:nvPr/>
          </p:nvSpPr>
          <p:spPr>
            <a:xfrm>
              <a:off x="4559360" y="3992306"/>
              <a:ext cx="937182" cy="71006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xmlns:a14="http://schemas.microsoft.com/office/drawing/2010/main" val="1"/>
              </a:ext>
            </a:extLst>
          </p:spPr>
          <p:txBody>
            <a:bodyPr lIns="90000" tIns="46800" rIns="90000" bIns="46800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rgbClr val="FFFFFF"/>
                  </a:solidFill>
                  <a:latin typeface="Impact" panose="020B0806030902050204" pitchFamily="34" charset="0"/>
                </a:rPr>
                <a:t>Q3</a:t>
              </a:r>
              <a:endParaRPr lang="en-US" sz="40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2" name="ïŝḷíḓe">
              <a:extLst>
                <a:ext uri="{FF2B5EF4-FFF2-40B4-BE49-F238E27FC236}">
                  <a16:creationId xmlns:a16="http://schemas.microsoft.com/office/drawing/2014/main" id="{E87C5F68-69E1-468A-9158-37619B1C3C21}"/>
                </a:ext>
              </a:extLst>
            </p:cNvPr>
            <p:cNvSpPr/>
            <p:nvPr/>
          </p:nvSpPr>
          <p:spPr>
            <a:xfrm>
              <a:off x="6268770" y="3992306"/>
              <a:ext cx="937181" cy="71006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xmlns:a14="http://schemas.microsoft.com/office/drawing/2010/main" val="1"/>
              </a:ext>
            </a:extLst>
          </p:spPr>
          <p:txBody>
            <a:bodyPr lIns="90000" tIns="46800" rIns="90000" bIns="46800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rgbClr val="FFFFFF"/>
                  </a:solidFill>
                  <a:latin typeface="Impact" panose="020B0806030902050204" pitchFamily="34" charset="0"/>
                </a:rPr>
                <a:t>Q4</a:t>
              </a:r>
              <a:endParaRPr lang="en-US" sz="40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grpSp>
          <p:nvGrpSpPr>
            <p:cNvPr id="13" name="îṧļïḑè">
              <a:extLst>
                <a:ext uri="{FF2B5EF4-FFF2-40B4-BE49-F238E27FC236}">
                  <a16:creationId xmlns:a16="http://schemas.microsoft.com/office/drawing/2014/main" id="{C9B3D2AE-6B35-404A-8FBC-55389D4C922A}"/>
                </a:ext>
              </a:extLst>
            </p:cNvPr>
            <p:cNvGrpSpPr/>
            <p:nvPr/>
          </p:nvGrpSpPr>
          <p:grpSpPr>
            <a:xfrm>
              <a:off x="820384" y="3110536"/>
              <a:ext cx="3691440" cy="906499"/>
              <a:chOff x="1036408" y="4627421"/>
              <a:chExt cx="3691440" cy="906499"/>
            </a:xfrm>
          </p:grpSpPr>
          <p:sp>
            <p:nvSpPr>
              <p:cNvPr id="40" name="išľiḋe">
                <a:extLst>
                  <a:ext uri="{FF2B5EF4-FFF2-40B4-BE49-F238E27FC236}">
                    <a16:creationId xmlns:a16="http://schemas.microsoft.com/office/drawing/2014/main" id="{01856D98-BE72-4DE4-8ACF-FFB906B29732}"/>
                  </a:ext>
                </a:extLst>
              </p:cNvPr>
              <p:cNvSpPr/>
              <p:nvPr/>
            </p:nvSpPr>
            <p:spPr bwMode="auto">
              <a:xfrm>
                <a:off x="1036408" y="4978560"/>
                <a:ext cx="3691440" cy="5553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rIns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sz="1000" dirty="0">
                    <a:solidFill>
                      <a:schemeClr val="bg1"/>
                    </a:solidFill>
                  </a:rPr>
                  <a:t>Adjust the spacing to adapt to Chinese typesetting, use the reference line in PPT.</a:t>
                </a:r>
              </a:p>
            </p:txBody>
          </p:sp>
          <p:sp>
            <p:nvSpPr>
              <p:cNvPr id="41" name="îṥļíḋè">
                <a:extLst>
                  <a:ext uri="{FF2B5EF4-FFF2-40B4-BE49-F238E27FC236}">
                    <a16:creationId xmlns:a16="http://schemas.microsoft.com/office/drawing/2014/main" id="{B40977E5-75CA-43DB-9F1B-C762236A72FB}"/>
                  </a:ext>
                </a:extLst>
              </p:cNvPr>
              <p:cNvSpPr txBox="1"/>
              <p:nvPr/>
            </p:nvSpPr>
            <p:spPr bwMode="auto">
              <a:xfrm>
                <a:off x="1036408" y="4627421"/>
                <a:ext cx="369144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rIns="0">
                <a:normAutofit lnSpcReduction="10000"/>
              </a:bodyPr>
              <a:lstStyle/>
              <a:p>
                <a:pPr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bg1"/>
                    </a:solidFill>
                  </a:rPr>
                  <a:t>Text here</a:t>
                </a:r>
              </a:p>
            </p:txBody>
          </p:sp>
        </p:grpSp>
        <p:grpSp>
          <p:nvGrpSpPr>
            <p:cNvPr id="14" name="íṣḷîḍê">
              <a:extLst>
                <a:ext uri="{FF2B5EF4-FFF2-40B4-BE49-F238E27FC236}">
                  <a16:creationId xmlns:a16="http://schemas.microsoft.com/office/drawing/2014/main" id="{D1F66AA8-2687-4597-844D-C72AEA3475A8}"/>
                </a:ext>
              </a:extLst>
            </p:cNvPr>
            <p:cNvGrpSpPr/>
            <p:nvPr/>
          </p:nvGrpSpPr>
          <p:grpSpPr>
            <a:xfrm>
              <a:off x="7761802" y="3110536"/>
              <a:ext cx="3691440" cy="906499"/>
              <a:chOff x="1036408" y="4627421"/>
              <a:chExt cx="3691440" cy="906499"/>
            </a:xfrm>
          </p:grpSpPr>
          <p:sp>
            <p:nvSpPr>
              <p:cNvPr id="38" name="iṥḷîďe">
                <a:extLst>
                  <a:ext uri="{FF2B5EF4-FFF2-40B4-BE49-F238E27FC236}">
                    <a16:creationId xmlns:a16="http://schemas.microsoft.com/office/drawing/2014/main" id="{FF0628CD-AF03-40E9-ACD0-E796E3840886}"/>
                  </a:ext>
                </a:extLst>
              </p:cNvPr>
              <p:cNvSpPr/>
              <p:nvPr/>
            </p:nvSpPr>
            <p:spPr bwMode="auto">
              <a:xfrm>
                <a:off x="1036408" y="4978560"/>
                <a:ext cx="3691440" cy="5553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rIns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sz="1000" dirty="0">
                    <a:solidFill>
                      <a:schemeClr val="bg1"/>
                    </a:solidFill>
                  </a:rPr>
                  <a:t>Adjust the spacing to adapt to Chinese typesetting, use the reference line in PPT.</a:t>
                </a:r>
              </a:p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</a:pPr>
                <a:endParaRPr lang="zh-CN" altLang="en-US" sz="1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ïSḻîḓê">
                <a:extLst>
                  <a:ext uri="{FF2B5EF4-FFF2-40B4-BE49-F238E27FC236}">
                    <a16:creationId xmlns:a16="http://schemas.microsoft.com/office/drawing/2014/main" id="{0C66B3A6-E895-4636-A18E-1EE5B43DC9C3}"/>
                  </a:ext>
                </a:extLst>
              </p:cNvPr>
              <p:cNvSpPr txBox="1"/>
              <p:nvPr/>
            </p:nvSpPr>
            <p:spPr bwMode="auto">
              <a:xfrm>
                <a:off x="1036408" y="4627421"/>
                <a:ext cx="369144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rIns="0">
                <a:normAutofit lnSpcReduction="10000"/>
              </a:bodyPr>
              <a:lstStyle/>
              <a:p>
                <a:pPr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bg1"/>
                    </a:solidFill>
                  </a:rPr>
                  <a:t>Text here</a:t>
                </a:r>
              </a:p>
            </p:txBody>
          </p:sp>
        </p:grpSp>
        <p:grpSp>
          <p:nvGrpSpPr>
            <p:cNvPr id="15" name="ïṧ1iḍê">
              <a:extLst>
                <a:ext uri="{FF2B5EF4-FFF2-40B4-BE49-F238E27FC236}">
                  <a16:creationId xmlns:a16="http://schemas.microsoft.com/office/drawing/2014/main" id="{5E10FD00-3385-4AB8-90BA-7E208D7695E9}"/>
                </a:ext>
              </a:extLst>
            </p:cNvPr>
            <p:cNvGrpSpPr/>
            <p:nvPr/>
          </p:nvGrpSpPr>
          <p:grpSpPr>
            <a:xfrm>
              <a:off x="7558970" y="1434024"/>
              <a:ext cx="2949442" cy="976449"/>
              <a:chOff x="7558970" y="1434024"/>
              <a:chExt cx="2949442" cy="976449"/>
            </a:xfrm>
          </p:grpSpPr>
          <p:grpSp>
            <p:nvGrpSpPr>
              <p:cNvPr id="32" name="îsḷîḓe">
                <a:extLst>
                  <a:ext uri="{FF2B5EF4-FFF2-40B4-BE49-F238E27FC236}">
                    <a16:creationId xmlns:a16="http://schemas.microsoft.com/office/drawing/2014/main" id="{0661E93C-D27D-4FA1-ABA9-AA4161730AAA}"/>
                  </a:ext>
                </a:extLst>
              </p:cNvPr>
              <p:cNvGrpSpPr/>
              <p:nvPr/>
            </p:nvGrpSpPr>
            <p:grpSpPr>
              <a:xfrm>
                <a:off x="8400349" y="1440194"/>
                <a:ext cx="2108063" cy="970279"/>
                <a:chOff x="8400349" y="1378126"/>
                <a:chExt cx="2108063" cy="970279"/>
              </a:xfrm>
            </p:grpSpPr>
            <p:sp>
              <p:nvSpPr>
                <p:cNvPr id="36" name="íṡlïḑe">
                  <a:extLst>
                    <a:ext uri="{FF2B5EF4-FFF2-40B4-BE49-F238E27FC236}">
                      <a16:creationId xmlns:a16="http://schemas.microsoft.com/office/drawing/2014/main" id="{D32BD9F7-D3E8-4954-A012-40245E8F6D10}"/>
                    </a:ext>
                  </a:extLst>
                </p:cNvPr>
                <p:cNvSpPr/>
                <p:nvPr/>
              </p:nvSpPr>
              <p:spPr bwMode="auto">
                <a:xfrm>
                  <a:off x="8400349" y="1791006"/>
                  <a:ext cx="2108063" cy="55739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0" tIns="46800" rIns="0" bIns="46800" anchor="t" anchorCtr="0">
                  <a:normAutofit/>
                </a:bodyPr>
                <a:lstStyle/>
                <a:p>
                  <a:pPr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en-US" altLang="zh-CN" sz="1000" dirty="0"/>
                    <a:t>You can use the icon library in </a:t>
                  </a:r>
                  <a:r>
                    <a:rPr lang="en-US" altLang="zh-CN" sz="1000" dirty="0" err="1"/>
                    <a:t>iSlide</a:t>
                  </a:r>
                  <a:r>
                    <a:rPr lang="en-US" altLang="zh-CN" sz="1000" dirty="0"/>
                    <a:t>  (www.islide.cc)</a:t>
                  </a:r>
                </a:p>
                <a:p>
                  <a:pPr eaLnBrk="1" hangingPunct="1">
                    <a:lnSpc>
                      <a:spcPct val="120000"/>
                    </a:lnSpc>
                    <a:spcBef>
                      <a:spcPct val="0"/>
                    </a:spcBef>
                    <a:buFontTx/>
                    <a:buNone/>
                  </a:pPr>
                  <a:endParaRPr lang="zh-CN" altLang="en-US" sz="1000" dirty="0"/>
                </a:p>
              </p:txBody>
            </p:sp>
            <p:sp>
              <p:nvSpPr>
                <p:cNvPr id="37" name="is1iḋè">
                  <a:extLst>
                    <a:ext uri="{FF2B5EF4-FFF2-40B4-BE49-F238E27FC236}">
                      <a16:creationId xmlns:a16="http://schemas.microsoft.com/office/drawing/2014/main" id="{91DCEC9B-432D-4B78-86C2-6C85ECC67A80}"/>
                    </a:ext>
                  </a:extLst>
                </p:cNvPr>
                <p:cNvSpPr txBox="1"/>
                <p:nvPr/>
              </p:nvSpPr>
              <p:spPr bwMode="auto">
                <a:xfrm>
                  <a:off x="8400349" y="1378126"/>
                  <a:ext cx="2108063" cy="4128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46800" rIns="0" bIns="46800">
                  <a:normAutofit/>
                </a:bodyPr>
                <a:lstStyle/>
                <a:p>
                  <a:pPr>
                    <a:spcBef>
                      <a:spcPct val="0"/>
                    </a:spcBef>
                  </a:pPr>
                  <a:r>
                    <a:rPr lang="en-US" altLang="zh-CN" b="1" dirty="0">
                      <a:solidFill>
                        <a:schemeClr val="accent2"/>
                      </a:solidFill>
                    </a:rPr>
                    <a:t>Text here</a:t>
                  </a:r>
                </a:p>
              </p:txBody>
            </p:sp>
          </p:grpSp>
          <p:grpSp>
            <p:nvGrpSpPr>
              <p:cNvPr id="33" name="iśḻîḍé">
                <a:extLst>
                  <a:ext uri="{FF2B5EF4-FFF2-40B4-BE49-F238E27FC236}">
                    <a16:creationId xmlns:a16="http://schemas.microsoft.com/office/drawing/2014/main" id="{3487F7AE-C66A-462F-B148-5F7507016DBF}"/>
                  </a:ext>
                </a:extLst>
              </p:cNvPr>
              <p:cNvGrpSpPr/>
              <p:nvPr/>
            </p:nvGrpSpPr>
            <p:grpSpPr>
              <a:xfrm>
                <a:off x="7558970" y="1434024"/>
                <a:ext cx="764746" cy="764746"/>
                <a:chOff x="7558970" y="1371956"/>
                <a:chExt cx="764746" cy="764746"/>
              </a:xfrm>
            </p:grpSpPr>
            <p:sp>
              <p:nvSpPr>
                <p:cNvPr id="34" name="îṩļiďe">
                  <a:extLst>
                    <a:ext uri="{FF2B5EF4-FFF2-40B4-BE49-F238E27FC236}">
                      <a16:creationId xmlns:a16="http://schemas.microsoft.com/office/drawing/2014/main" id="{3F667916-0BFF-49EF-80FB-1B281BBB259E}"/>
                    </a:ext>
                  </a:extLst>
                </p:cNvPr>
                <p:cNvSpPr/>
                <p:nvPr/>
              </p:nvSpPr>
              <p:spPr bwMode="auto">
                <a:xfrm>
                  <a:off x="7558970" y="1371956"/>
                  <a:ext cx="764746" cy="764746"/>
                </a:xfrm>
                <a:prstGeom prst="ellipse">
                  <a:avLst/>
                </a:prstGeom>
                <a:solidFill>
                  <a:schemeClr val="accent2"/>
                </a:solidFill>
                <a:ln w="38100">
                  <a:noFill/>
                </a:ln>
                <a:extLst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35" name="ïšḷiḍé">
                  <a:extLst>
                    <a:ext uri="{FF2B5EF4-FFF2-40B4-BE49-F238E27FC236}">
                      <a16:creationId xmlns:a16="http://schemas.microsoft.com/office/drawing/2014/main" id="{CF10D68B-0B5A-4443-B314-095F0D0B8A68}"/>
                    </a:ext>
                  </a:extLst>
                </p:cNvPr>
                <p:cNvSpPr/>
                <p:nvPr/>
              </p:nvSpPr>
              <p:spPr bwMode="auto">
                <a:xfrm>
                  <a:off x="7761802" y="1524143"/>
                  <a:ext cx="461080" cy="460373"/>
                </a:xfrm>
                <a:custGeom>
                  <a:avLst/>
                  <a:gdLst>
                    <a:gd name="connsiteX0" fmla="*/ 325000 h 606722"/>
                    <a:gd name="connsiteY0" fmla="*/ 325000 h 606722"/>
                    <a:gd name="connsiteX1" fmla="*/ 325000 h 606722"/>
                    <a:gd name="connsiteY1" fmla="*/ 325000 h 606722"/>
                    <a:gd name="connsiteX2" fmla="*/ 325000 h 606722"/>
                    <a:gd name="connsiteY2" fmla="*/ 325000 h 606722"/>
                    <a:gd name="connsiteX3" fmla="*/ 325000 h 606722"/>
                    <a:gd name="connsiteY3" fmla="*/ 325000 h 606722"/>
                    <a:gd name="connsiteX4" fmla="*/ 325000 h 606722"/>
                    <a:gd name="connsiteY4" fmla="*/ 325000 h 606722"/>
                    <a:gd name="connsiteX5" fmla="*/ 325000 h 606722"/>
                    <a:gd name="connsiteY5" fmla="*/ 325000 h 606722"/>
                    <a:gd name="connsiteX6" fmla="*/ 325000 h 606722"/>
                    <a:gd name="connsiteY6" fmla="*/ 325000 h 606722"/>
                    <a:gd name="connsiteX7" fmla="*/ 325000 h 606722"/>
                    <a:gd name="connsiteY7" fmla="*/ 325000 h 606722"/>
                    <a:gd name="connsiteX8" fmla="*/ 325000 h 606722"/>
                    <a:gd name="connsiteY8" fmla="*/ 325000 h 606722"/>
                    <a:gd name="connsiteX9" fmla="*/ 325000 h 606722"/>
                    <a:gd name="connsiteY9" fmla="*/ 325000 h 606722"/>
                    <a:gd name="connsiteX10" fmla="*/ 325000 h 606722"/>
                    <a:gd name="connsiteY10" fmla="*/ 325000 h 606722"/>
                    <a:gd name="connsiteX11" fmla="*/ 325000 h 606722"/>
                    <a:gd name="connsiteY11" fmla="*/ 325000 h 606722"/>
                    <a:gd name="connsiteX12" fmla="*/ 325000 h 606722"/>
                    <a:gd name="connsiteY12" fmla="*/ 325000 h 606722"/>
                    <a:gd name="connsiteX13" fmla="*/ 325000 h 606722"/>
                    <a:gd name="connsiteY13" fmla="*/ 325000 h 606722"/>
                    <a:gd name="connsiteX14" fmla="*/ 325000 h 606722"/>
                    <a:gd name="connsiteY14" fmla="*/ 325000 h 606722"/>
                    <a:gd name="connsiteX15" fmla="*/ 325000 h 606722"/>
                    <a:gd name="connsiteY15" fmla="*/ 325000 h 606722"/>
                    <a:gd name="connsiteX16" fmla="*/ 325000 h 606722"/>
                    <a:gd name="connsiteY16" fmla="*/ 325000 h 606722"/>
                    <a:gd name="connsiteX17" fmla="*/ 325000 h 606722"/>
                    <a:gd name="connsiteY17" fmla="*/ 325000 h 606722"/>
                    <a:gd name="connsiteX18" fmla="*/ 325000 h 606722"/>
                    <a:gd name="connsiteY18" fmla="*/ 325000 h 606722"/>
                    <a:gd name="connsiteX19" fmla="*/ 325000 h 606722"/>
                    <a:gd name="connsiteY19" fmla="*/ 325000 h 606722"/>
                    <a:gd name="connsiteX20" fmla="*/ 325000 h 606722"/>
                    <a:gd name="connsiteY20" fmla="*/ 325000 h 606722"/>
                    <a:gd name="connsiteX21" fmla="*/ 325000 h 606722"/>
                    <a:gd name="connsiteY21" fmla="*/ 325000 h 606722"/>
                    <a:gd name="connsiteX22" fmla="*/ 325000 h 606722"/>
                    <a:gd name="connsiteY22" fmla="*/ 325000 h 606722"/>
                    <a:gd name="connsiteX23" fmla="*/ 325000 h 606722"/>
                    <a:gd name="connsiteY23" fmla="*/ 325000 h 606722"/>
                    <a:gd name="connsiteX24" fmla="*/ 325000 h 606722"/>
                    <a:gd name="connsiteY24" fmla="*/ 325000 h 606722"/>
                    <a:gd name="connsiteX25" fmla="*/ 325000 h 606722"/>
                    <a:gd name="connsiteY25" fmla="*/ 325000 h 606722"/>
                    <a:gd name="connsiteX26" fmla="*/ 325000 h 606722"/>
                    <a:gd name="connsiteY26" fmla="*/ 325000 h 606722"/>
                    <a:gd name="connsiteX27" fmla="*/ 325000 h 606722"/>
                    <a:gd name="connsiteY27" fmla="*/ 325000 h 606722"/>
                    <a:gd name="connsiteX28" fmla="*/ 325000 h 606722"/>
                    <a:gd name="connsiteY28" fmla="*/ 325000 h 606722"/>
                    <a:gd name="connsiteX29" fmla="*/ 325000 h 606722"/>
                    <a:gd name="connsiteY29" fmla="*/ 325000 h 606722"/>
                    <a:gd name="connsiteX30" fmla="*/ 325000 h 606722"/>
                    <a:gd name="connsiteY30" fmla="*/ 325000 h 606722"/>
                    <a:gd name="connsiteX31" fmla="*/ 325000 h 606722"/>
                    <a:gd name="connsiteY31" fmla="*/ 325000 h 606722"/>
                    <a:gd name="connsiteX32" fmla="*/ 325000 h 606722"/>
                    <a:gd name="connsiteY32" fmla="*/ 325000 h 606722"/>
                    <a:gd name="connsiteX33" fmla="*/ 325000 h 606722"/>
                    <a:gd name="connsiteY33" fmla="*/ 325000 h 606722"/>
                    <a:gd name="connsiteX34" fmla="*/ 325000 h 606722"/>
                    <a:gd name="connsiteY34" fmla="*/ 325000 h 606722"/>
                    <a:gd name="connsiteX35" fmla="*/ 325000 h 606722"/>
                    <a:gd name="connsiteY35" fmla="*/ 325000 h 606722"/>
                    <a:gd name="connsiteX36" fmla="*/ 325000 h 606722"/>
                    <a:gd name="connsiteY36" fmla="*/ 325000 h 606722"/>
                    <a:gd name="connsiteX37" fmla="*/ 325000 h 606722"/>
                    <a:gd name="connsiteY37" fmla="*/ 325000 h 606722"/>
                    <a:gd name="connsiteX38" fmla="*/ 325000 h 606722"/>
                    <a:gd name="connsiteY38" fmla="*/ 325000 h 606722"/>
                    <a:gd name="connsiteX39" fmla="*/ 325000 h 606722"/>
                    <a:gd name="connsiteY39" fmla="*/ 325000 h 606722"/>
                    <a:gd name="connsiteX40" fmla="*/ 325000 h 606722"/>
                    <a:gd name="connsiteY40" fmla="*/ 325000 h 606722"/>
                    <a:gd name="connsiteX41" fmla="*/ 325000 h 606722"/>
                    <a:gd name="connsiteY41" fmla="*/ 325000 h 606722"/>
                    <a:gd name="connsiteX42" fmla="*/ 325000 h 606722"/>
                    <a:gd name="connsiteY42" fmla="*/ 325000 h 606722"/>
                    <a:gd name="connsiteX43" fmla="*/ 325000 h 606722"/>
                    <a:gd name="connsiteY43" fmla="*/ 325000 h 606722"/>
                    <a:gd name="connsiteX44" fmla="*/ 325000 h 606722"/>
                    <a:gd name="connsiteY44" fmla="*/ 325000 h 606722"/>
                    <a:gd name="connsiteX45" fmla="*/ 325000 h 606722"/>
                    <a:gd name="connsiteY45" fmla="*/ 325000 h 606722"/>
                    <a:gd name="connsiteX46" fmla="*/ 325000 h 606722"/>
                    <a:gd name="connsiteY46" fmla="*/ 325000 h 606722"/>
                    <a:gd name="connsiteX47" fmla="*/ 325000 h 606722"/>
                    <a:gd name="connsiteY47" fmla="*/ 325000 h 606722"/>
                    <a:gd name="connsiteX48" fmla="*/ 325000 h 606722"/>
                    <a:gd name="connsiteY48" fmla="*/ 325000 h 606722"/>
                    <a:gd name="connsiteX49" fmla="*/ 325000 h 606722"/>
                    <a:gd name="connsiteY49" fmla="*/ 325000 h 606722"/>
                    <a:gd name="connsiteX50" fmla="*/ 325000 h 606722"/>
                    <a:gd name="connsiteY50" fmla="*/ 325000 h 606722"/>
                    <a:gd name="connsiteX51" fmla="*/ 325000 h 606722"/>
                    <a:gd name="connsiteY51" fmla="*/ 325000 h 606722"/>
                    <a:gd name="connsiteX52" fmla="*/ 325000 h 606722"/>
                    <a:gd name="connsiteY52" fmla="*/ 325000 h 606722"/>
                    <a:gd name="connsiteX53" fmla="*/ 325000 h 606722"/>
                    <a:gd name="connsiteY53" fmla="*/ 325000 h 606722"/>
                    <a:gd name="connsiteX54" fmla="*/ 325000 h 606722"/>
                    <a:gd name="connsiteY54" fmla="*/ 325000 h 606722"/>
                    <a:gd name="connsiteX55" fmla="*/ 325000 h 606722"/>
                    <a:gd name="connsiteY55" fmla="*/ 325000 h 606722"/>
                    <a:gd name="connsiteX56" fmla="*/ 325000 h 606722"/>
                    <a:gd name="connsiteY56" fmla="*/ 325000 h 606722"/>
                    <a:gd name="connsiteX57" fmla="*/ 325000 h 606722"/>
                    <a:gd name="connsiteY57" fmla="*/ 325000 h 606722"/>
                    <a:gd name="connsiteX58" fmla="*/ 325000 h 606722"/>
                    <a:gd name="connsiteY58" fmla="*/ 325000 h 606722"/>
                    <a:gd name="connsiteX59" fmla="*/ 325000 h 606722"/>
                    <a:gd name="connsiteY59" fmla="*/ 325000 h 606722"/>
                    <a:gd name="connsiteX60" fmla="*/ 325000 h 606722"/>
                    <a:gd name="connsiteY60" fmla="*/ 325000 h 606722"/>
                    <a:gd name="connsiteX61" fmla="*/ 325000 h 606722"/>
                    <a:gd name="connsiteY61" fmla="*/ 325000 h 606722"/>
                    <a:gd name="connsiteX62" fmla="*/ 325000 h 606722"/>
                    <a:gd name="connsiteY62" fmla="*/ 325000 h 606722"/>
                    <a:gd name="connsiteX63" fmla="*/ 325000 h 606722"/>
                    <a:gd name="connsiteY63" fmla="*/ 325000 h 606722"/>
                    <a:gd name="connsiteX64" fmla="*/ 325000 h 606722"/>
                    <a:gd name="connsiteY64" fmla="*/ 325000 h 606722"/>
                    <a:gd name="connsiteX65" fmla="*/ 325000 h 606722"/>
                    <a:gd name="connsiteY65" fmla="*/ 325000 h 606722"/>
                    <a:gd name="connsiteX66" fmla="*/ 325000 h 606722"/>
                    <a:gd name="connsiteY66" fmla="*/ 325000 h 606722"/>
                    <a:gd name="connsiteX67" fmla="*/ 325000 h 606722"/>
                    <a:gd name="connsiteY67" fmla="*/ 325000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</a:cxnLst>
                  <a:rect l="l" t="t" r="r" b="b"/>
                  <a:pathLst>
                    <a:path w="607535" h="606604">
                      <a:moveTo>
                        <a:pt x="394900" y="353768"/>
                      </a:moveTo>
                      <a:cubicBezTo>
                        <a:pt x="400507" y="353768"/>
                        <a:pt x="405045" y="358301"/>
                        <a:pt x="405045" y="363900"/>
                      </a:cubicBezTo>
                      <a:lnTo>
                        <a:pt x="405045" y="515616"/>
                      </a:lnTo>
                      <a:cubicBezTo>
                        <a:pt x="405045" y="543435"/>
                        <a:pt x="382353" y="566099"/>
                        <a:pt x="354410" y="566099"/>
                      </a:cubicBezTo>
                      <a:lnTo>
                        <a:pt x="212649" y="566099"/>
                      </a:lnTo>
                      <a:cubicBezTo>
                        <a:pt x="207131" y="566099"/>
                        <a:pt x="202593" y="561566"/>
                        <a:pt x="202593" y="556056"/>
                      </a:cubicBezTo>
                      <a:cubicBezTo>
                        <a:pt x="202593" y="550457"/>
                        <a:pt x="207131" y="545924"/>
                        <a:pt x="212649" y="545924"/>
                      </a:cubicBezTo>
                      <a:lnTo>
                        <a:pt x="354410" y="545924"/>
                      </a:lnTo>
                      <a:cubicBezTo>
                        <a:pt x="371140" y="545924"/>
                        <a:pt x="384845" y="532325"/>
                        <a:pt x="384845" y="515616"/>
                      </a:cubicBezTo>
                      <a:lnTo>
                        <a:pt x="384845" y="363900"/>
                      </a:lnTo>
                      <a:cubicBezTo>
                        <a:pt x="384845" y="358301"/>
                        <a:pt x="389294" y="353768"/>
                        <a:pt x="394900" y="353768"/>
                      </a:cubicBezTo>
                      <a:close/>
                      <a:moveTo>
                        <a:pt x="131640" y="262739"/>
                      </a:moveTo>
                      <a:cubicBezTo>
                        <a:pt x="137236" y="262739"/>
                        <a:pt x="141766" y="267271"/>
                        <a:pt x="141766" y="272870"/>
                      </a:cubicBezTo>
                      <a:lnTo>
                        <a:pt x="141766" y="333565"/>
                      </a:lnTo>
                      <a:cubicBezTo>
                        <a:pt x="141766" y="339075"/>
                        <a:pt x="137236" y="343607"/>
                        <a:pt x="131640" y="343607"/>
                      </a:cubicBezTo>
                      <a:cubicBezTo>
                        <a:pt x="126044" y="343607"/>
                        <a:pt x="121514" y="339075"/>
                        <a:pt x="121514" y="333565"/>
                      </a:cubicBezTo>
                      <a:lnTo>
                        <a:pt x="121514" y="272870"/>
                      </a:lnTo>
                      <a:cubicBezTo>
                        <a:pt x="121514" y="267271"/>
                        <a:pt x="126044" y="262739"/>
                        <a:pt x="131640" y="262739"/>
                      </a:cubicBezTo>
                      <a:close/>
                      <a:moveTo>
                        <a:pt x="489057" y="194973"/>
                      </a:moveTo>
                      <a:cubicBezTo>
                        <a:pt x="492973" y="190974"/>
                        <a:pt x="499381" y="190974"/>
                        <a:pt x="503386" y="194973"/>
                      </a:cubicBezTo>
                      <a:lnTo>
                        <a:pt x="604576" y="296095"/>
                      </a:lnTo>
                      <a:cubicBezTo>
                        <a:pt x="605555" y="296983"/>
                        <a:pt x="606267" y="298138"/>
                        <a:pt x="606801" y="299383"/>
                      </a:cubicBezTo>
                      <a:cubicBezTo>
                        <a:pt x="607780" y="301871"/>
                        <a:pt x="607780" y="304625"/>
                        <a:pt x="606801" y="307113"/>
                      </a:cubicBezTo>
                      <a:cubicBezTo>
                        <a:pt x="606267" y="308357"/>
                        <a:pt x="605555" y="309424"/>
                        <a:pt x="604576" y="310401"/>
                      </a:cubicBezTo>
                      <a:lnTo>
                        <a:pt x="503386" y="411434"/>
                      </a:lnTo>
                      <a:cubicBezTo>
                        <a:pt x="501339" y="413478"/>
                        <a:pt x="498758" y="414455"/>
                        <a:pt x="496177" y="414455"/>
                      </a:cubicBezTo>
                      <a:cubicBezTo>
                        <a:pt x="493596" y="414455"/>
                        <a:pt x="491015" y="413478"/>
                        <a:pt x="489057" y="411434"/>
                      </a:cubicBezTo>
                      <a:cubicBezTo>
                        <a:pt x="485052" y="407524"/>
                        <a:pt x="485052" y="401126"/>
                        <a:pt x="489057" y="397217"/>
                      </a:cubicBezTo>
                      <a:lnTo>
                        <a:pt x="572982" y="313333"/>
                      </a:lnTo>
                      <a:lnTo>
                        <a:pt x="232921" y="313333"/>
                      </a:lnTo>
                      <a:cubicBezTo>
                        <a:pt x="227314" y="313333"/>
                        <a:pt x="222775" y="308802"/>
                        <a:pt x="222775" y="303203"/>
                      </a:cubicBezTo>
                      <a:cubicBezTo>
                        <a:pt x="222775" y="297605"/>
                        <a:pt x="227314" y="293074"/>
                        <a:pt x="232921" y="293074"/>
                      </a:cubicBezTo>
                      <a:lnTo>
                        <a:pt x="572982" y="293074"/>
                      </a:lnTo>
                      <a:lnTo>
                        <a:pt x="489057" y="209279"/>
                      </a:lnTo>
                      <a:cubicBezTo>
                        <a:pt x="485052" y="205281"/>
                        <a:pt x="485052" y="198883"/>
                        <a:pt x="489057" y="194973"/>
                      </a:cubicBezTo>
                      <a:close/>
                      <a:moveTo>
                        <a:pt x="211398" y="40317"/>
                      </a:moveTo>
                      <a:lnTo>
                        <a:pt x="354409" y="40317"/>
                      </a:lnTo>
                      <a:cubicBezTo>
                        <a:pt x="382353" y="40317"/>
                        <a:pt x="405046" y="62981"/>
                        <a:pt x="405046" y="90889"/>
                      </a:cubicBezTo>
                      <a:lnTo>
                        <a:pt x="405046" y="242605"/>
                      </a:lnTo>
                      <a:cubicBezTo>
                        <a:pt x="405046" y="248115"/>
                        <a:pt x="400508" y="252648"/>
                        <a:pt x="394901" y="252648"/>
                      </a:cubicBezTo>
                      <a:cubicBezTo>
                        <a:pt x="389295" y="252648"/>
                        <a:pt x="384845" y="248115"/>
                        <a:pt x="384845" y="242605"/>
                      </a:cubicBezTo>
                      <a:lnTo>
                        <a:pt x="384845" y="90889"/>
                      </a:lnTo>
                      <a:cubicBezTo>
                        <a:pt x="384845" y="74180"/>
                        <a:pt x="371140" y="60581"/>
                        <a:pt x="354409" y="60581"/>
                      </a:cubicBezTo>
                      <a:lnTo>
                        <a:pt x="211398" y="60581"/>
                      </a:lnTo>
                      <a:cubicBezTo>
                        <a:pt x="205791" y="60581"/>
                        <a:pt x="201253" y="56048"/>
                        <a:pt x="201253" y="50449"/>
                      </a:cubicBezTo>
                      <a:cubicBezTo>
                        <a:pt x="201253" y="44850"/>
                        <a:pt x="205791" y="40317"/>
                        <a:pt x="211398" y="40317"/>
                      </a:cubicBezTo>
                      <a:close/>
                      <a:moveTo>
                        <a:pt x="147115" y="20146"/>
                      </a:moveTo>
                      <a:cubicBezTo>
                        <a:pt x="144890" y="20146"/>
                        <a:pt x="142576" y="20590"/>
                        <a:pt x="140084" y="21568"/>
                      </a:cubicBezTo>
                      <a:lnTo>
                        <a:pt x="44232" y="59782"/>
                      </a:lnTo>
                      <a:cubicBezTo>
                        <a:pt x="24919" y="66981"/>
                        <a:pt x="20292" y="73024"/>
                        <a:pt x="20292" y="90887"/>
                      </a:cubicBezTo>
                      <a:lnTo>
                        <a:pt x="20292" y="515689"/>
                      </a:lnTo>
                      <a:cubicBezTo>
                        <a:pt x="20292" y="533464"/>
                        <a:pt x="24919" y="539596"/>
                        <a:pt x="44054" y="546616"/>
                      </a:cubicBezTo>
                      <a:lnTo>
                        <a:pt x="140262" y="585098"/>
                      </a:lnTo>
                      <a:cubicBezTo>
                        <a:pt x="142576" y="585897"/>
                        <a:pt x="144890" y="586431"/>
                        <a:pt x="147115" y="586431"/>
                      </a:cubicBezTo>
                      <a:cubicBezTo>
                        <a:pt x="156015" y="586431"/>
                        <a:pt x="161978" y="578254"/>
                        <a:pt x="161978" y="566257"/>
                      </a:cubicBezTo>
                      <a:lnTo>
                        <a:pt x="161978" y="40319"/>
                      </a:lnTo>
                      <a:cubicBezTo>
                        <a:pt x="161978" y="28233"/>
                        <a:pt x="156015" y="20146"/>
                        <a:pt x="147115" y="20146"/>
                      </a:cubicBezTo>
                      <a:close/>
                      <a:moveTo>
                        <a:pt x="151669" y="315"/>
                      </a:moveTo>
                      <a:cubicBezTo>
                        <a:pt x="169354" y="2727"/>
                        <a:pt x="182270" y="18724"/>
                        <a:pt x="182270" y="40319"/>
                      </a:cubicBezTo>
                      <a:lnTo>
                        <a:pt x="182270" y="566257"/>
                      </a:lnTo>
                      <a:cubicBezTo>
                        <a:pt x="182270" y="589630"/>
                        <a:pt x="167496" y="606604"/>
                        <a:pt x="147115" y="606604"/>
                      </a:cubicBezTo>
                      <a:cubicBezTo>
                        <a:pt x="142487" y="606604"/>
                        <a:pt x="137681" y="605716"/>
                        <a:pt x="132964" y="603938"/>
                      </a:cubicBezTo>
                      <a:lnTo>
                        <a:pt x="36756" y="565457"/>
                      </a:lnTo>
                      <a:cubicBezTo>
                        <a:pt x="10057" y="555592"/>
                        <a:pt x="0" y="542084"/>
                        <a:pt x="0" y="515689"/>
                      </a:cubicBezTo>
                      <a:lnTo>
                        <a:pt x="0" y="90887"/>
                      </a:lnTo>
                      <a:cubicBezTo>
                        <a:pt x="0" y="64492"/>
                        <a:pt x="10057" y="50895"/>
                        <a:pt x="37023" y="40942"/>
                      </a:cubicBezTo>
                      <a:lnTo>
                        <a:pt x="132697" y="2727"/>
                      </a:lnTo>
                      <a:cubicBezTo>
                        <a:pt x="139350" y="217"/>
                        <a:pt x="145774" y="-489"/>
                        <a:pt x="151669" y="31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16" name="îṥḷiḓè">
              <a:extLst>
                <a:ext uri="{FF2B5EF4-FFF2-40B4-BE49-F238E27FC236}">
                  <a16:creationId xmlns:a16="http://schemas.microsoft.com/office/drawing/2014/main" id="{27DE13EC-8D59-4FEB-8C17-F1FC7EBB2FD7}"/>
                </a:ext>
              </a:extLst>
            </p:cNvPr>
            <p:cNvGrpSpPr/>
            <p:nvPr/>
          </p:nvGrpSpPr>
          <p:grpSpPr>
            <a:xfrm>
              <a:off x="674987" y="4672398"/>
              <a:ext cx="2951401" cy="1067670"/>
              <a:chOff x="674987" y="4672398"/>
              <a:chExt cx="2951401" cy="1067670"/>
            </a:xfrm>
          </p:grpSpPr>
          <p:sp>
            <p:nvSpPr>
              <p:cNvPr id="28" name="iṡḻîḍê">
                <a:extLst>
                  <a:ext uri="{FF2B5EF4-FFF2-40B4-BE49-F238E27FC236}">
                    <a16:creationId xmlns:a16="http://schemas.microsoft.com/office/drawing/2014/main" id="{0D37CFEA-8B9B-4055-8E58-354EE4E1CB4F}"/>
                  </a:ext>
                </a:extLst>
              </p:cNvPr>
              <p:cNvSpPr/>
              <p:nvPr/>
            </p:nvSpPr>
            <p:spPr bwMode="auto">
              <a:xfrm>
                <a:off x="674987" y="4672398"/>
                <a:ext cx="764746" cy="764746"/>
              </a:xfrm>
              <a:prstGeom prst="ellipse">
                <a:avLst/>
              </a:prstGeom>
              <a:solidFill>
                <a:schemeClr val="accent3"/>
              </a:solidFill>
              <a:ln w="38100">
                <a:noFill/>
              </a:ln>
              <a:ex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dk1"/>
                  </a:solidFill>
                </a:endParaRPr>
              </a:p>
            </p:txBody>
          </p:sp>
          <p:sp>
            <p:nvSpPr>
              <p:cNvPr id="29" name="iṣ1îḑê">
                <a:extLst>
                  <a:ext uri="{FF2B5EF4-FFF2-40B4-BE49-F238E27FC236}">
                    <a16:creationId xmlns:a16="http://schemas.microsoft.com/office/drawing/2014/main" id="{52107DA1-4461-4E5A-B10B-DD3A29D076B1}"/>
                  </a:ext>
                </a:extLst>
              </p:cNvPr>
              <p:cNvSpPr/>
              <p:nvPr/>
            </p:nvSpPr>
            <p:spPr bwMode="auto">
              <a:xfrm>
                <a:off x="1518325" y="5182669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46800" rIns="0" bIns="46800" anchor="t" anchorCtr="0"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You can use the icon library in </a:t>
                </a:r>
                <a:r>
                  <a:rPr lang="en-US" altLang="zh-CN" sz="1000" dirty="0" err="1"/>
                  <a:t>iSlide</a:t>
                </a:r>
                <a:r>
                  <a:rPr lang="en-US" altLang="zh-CN" sz="1000" dirty="0"/>
                  <a:t>  (www.islide.cc)</a:t>
                </a:r>
              </a:p>
            </p:txBody>
          </p:sp>
          <p:sp>
            <p:nvSpPr>
              <p:cNvPr id="30" name="ïŝ1îḋe">
                <a:extLst>
                  <a:ext uri="{FF2B5EF4-FFF2-40B4-BE49-F238E27FC236}">
                    <a16:creationId xmlns:a16="http://schemas.microsoft.com/office/drawing/2014/main" id="{2A28DCB8-FEFE-41F5-80B6-1991DB3BC2B3}"/>
                  </a:ext>
                </a:extLst>
              </p:cNvPr>
              <p:cNvSpPr txBox="1"/>
              <p:nvPr/>
            </p:nvSpPr>
            <p:spPr bwMode="auto">
              <a:xfrm>
                <a:off x="1518325" y="4769789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46800" rIns="0" bIns="46800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accent3"/>
                    </a:solidFill>
                  </a:rPr>
                  <a:t>Text here</a:t>
                </a:r>
              </a:p>
            </p:txBody>
          </p:sp>
          <p:sp>
            <p:nvSpPr>
              <p:cNvPr id="31" name="íşlídè">
                <a:extLst>
                  <a:ext uri="{FF2B5EF4-FFF2-40B4-BE49-F238E27FC236}">
                    <a16:creationId xmlns:a16="http://schemas.microsoft.com/office/drawing/2014/main" id="{C399D333-70E7-4A8B-9ADA-3C32F06F21B2}"/>
                  </a:ext>
                </a:extLst>
              </p:cNvPr>
              <p:cNvSpPr/>
              <p:nvPr/>
            </p:nvSpPr>
            <p:spPr bwMode="auto">
              <a:xfrm>
                <a:off x="826820" y="4885013"/>
                <a:ext cx="461080" cy="339517"/>
              </a:xfrm>
              <a:custGeom>
                <a:avLst/>
                <a:gdLst>
                  <a:gd name="T0" fmla="*/ 3344 w 5590"/>
                  <a:gd name="T1" fmla="*/ 549 h 4122"/>
                  <a:gd name="T2" fmla="*/ 2246 w 5590"/>
                  <a:gd name="T3" fmla="*/ 549 h 4122"/>
                  <a:gd name="T4" fmla="*/ 2795 w 5590"/>
                  <a:gd name="T5" fmla="*/ 240 h 4122"/>
                  <a:gd name="T6" fmla="*/ 2795 w 5590"/>
                  <a:gd name="T7" fmla="*/ 859 h 4122"/>
                  <a:gd name="T8" fmla="*/ 2795 w 5590"/>
                  <a:gd name="T9" fmla="*/ 240 h 4122"/>
                  <a:gd name="T10" fmla="*/ 5470 w 5590"/>
                  <a:gd name="T11" fmla="*/ 4122 h 4122"/>
                  <a:gd name="T12" fmla="*/ 0 w 5590"/>
                  <a:gd name="T13" fmla="*/ 4002 h 4122"/>
                  <a:gd name="T14" fmla="*/ 5470 w 5590"/>
                  <a:gd name="T15" fmla="*/ 3882 h 4122"/>
                  <a:gd name="T16" fmla="*/ 917 w 5590"/>
                  <a:gd name="T17" fmla="*/ 1194 h 4122"/>
                  <a:gd name="T18" fmla="*/ 1144 w 5590"/>
                  <a:gd name="T19" fmla="*/ 1115 h 4122"/>
                  <a:gd name="T20" fmla="*/ 4344 w 5590"/>
                  <a:gd name="T21" fmla="*/ 1411 h 4122"/>
                  <a:gd name="T22" fmla="*/ 4599 w 5590"/>
                  <a:gd name="T23" fmla="*/ 1041 h 4122"/>
                  <a:gd name="T24" fmla="*/ 4544 w 5590"/>
                  <a:gd name="T25" fmla="*/ 1568 h 4122"/>
                  <a:gd name="T26" fmla="*/ 4487 w 5590"/>
                  <a:gd name="T27" fmla="*/ 1637 h 4122"/>
                  <a:gd name="T28" fmla="*/ 4429 w 5590"/>
                  <a:gd name="T29" fmla="*/ 1651 h 4122"/>
                  <a:gd name="T30" fmla="*/ 1165 w 5590"/>
                  <a:gd name="T31" fmla="*/ 1651 h 4122"/>
                  <a:gd name="T32" fmla="*/ 1106 w 5590"/>
                  <a:gd name="T33" fmla="*/ 1638 h 4122"/>
                  <a:gd name="T34" fmla="*/ 1054 w 5590"/>
                  <a:gd name="T35" fmla="*/ 1585 h 4122"/>
                  <a:gd name="T36" fmla="*/ 917 w 5590"/>
                  <a:gd name="T37" fmla="*/ 1194 h 4122"/>
                  <a:gd name="T38" fmla="*/ 1539 w 5590"/>
                  <a:gd name="T39" fmla="*/ 3355 h 4122"/>
                  <a:gd name="T40" fmla="*/ 2675 w 5590"/>
                  <a:gd name="T41" fmla="*/ 1947 h 4122"/>
                  <a:gd name="T42" fmla="*/ 2915 w 5590"/>
                  <a:gd name="T43" fmla="*/ 1947 h 4122"/>
                  <a:gd name="T44" fmla="*/ 4051 w 5590"/>
                  <a:gd name="T45" fmla="*/ 3355 h 4122"/>
                  <a:gd name="T46" fmla="*/ 3301 w 5590"/>
                  <a:gd name="T47" fmla="*/ 3198 h 4122"/>
                  <a:gd name="T48" fmla="*/ 3301 w 5590"/>
                  <a:gd name="T49" fmla="*/ 2958 h 4122"/>
                  <a:gd name="T50" fmla="*/ 4104 w 5590"/>
                  <a:gd name="T51" fmla="*/ 2960 h 4122"/>
                  <a:gd name="T52" fmla="*/ 4187 w 5590"/>
                  <a:gd name="T53" fmla="*/ 3019 h 4122"/>
                  <a:gd name="T54" fmla="*/ 4332 w 5590"/>
                  <a:gd name="T55" fmla="*/ 3433 h 4122"/>
                  <a:gd name="T56" fmla="*/ 4338 w 5590"/>
                  <a:gd name="T57" fmla="*/ 3497 h 4122"/>
                  <a:gd name="T58" fmla="*/ 4279 w 5590"/>
                  <a:gd name="T59" fmla="*/ 3580 h 4122"/>
                  <a:gd name="T60" fmla="*/ 4217 w 5590"/>
                  <a:gd name="T61" fmla="*/ 3595 h 4122"/>
                  <a:gd name="T62" fmla="*/ 2793 w 5590"/>
                  <a:gd name="T63" fmla="*/ 3595 h 4122"/>
                  <a:gd name="T64" fmla="*/ 1370 w 5590"/>
                  <a:gd name="T65" fmla="*/ 3595 h 4122"/>
                  <a:gd name="T66" fmla="*/ 1250 w 5590"/>
                  <a:gd name="T67" fmla="*/ 3475 h 4122"/>
                  <a:gd name="T68" fmla="*/ 1393 w 5590"/>
                  <a:gd name="T69" fmla="*/ 3041 h 4122"/>
                  <a:gd name="T70" fmla="*/ 1438 w 5590"/>
                  <a:gd name="T71" fmla="*/ 2980 h 4122"/>
                  <a:gd name="T72" fmla="*/ 1510 w 5590"/>
                  <a:gd name="T73" fmla="*/ 2958 h 4122"/>
                  <a:gd name="T74" fmla="*/ 2409 w 5590"/>
                  <a:gd name="T75" fmla="*/ 3078 h 4122"/>
                  <a:gd name="T76" fmla="*/ 1593 w 5590"/>
                  <a:gd name="T77" fmla="*/ 3198 h 4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590" h="4122">
                    <a:moveTo>
                      <a:pt x="2795" y="1099"/>
                    </a:moveTo>
                    <a:cubicBezTo>
                      <a:pt x="3098" y="1099"/>
                      <a:pt x="3344" y="852"/>
                      <a:pt x="3344" y="549"/>
                    </a:cubicBezTo>
                    <a:cubicBezTo>
                      <a:pt x="3344" y="246"/>
                      <a:pt x="3098" y="0"/>
                      <a:pt x="2795" y="0"/>
                    </a:cubicBezTo>
                    <a:cubicBezTo>
                      <a:pt x="2492" y="0"/>
                      <a:pt x="2246" y="246"/>
                      <a:pt x="2246" y="549"/>
                    </a:cubicBezTo>
                    <a:cubicBezTo>
                      <a:pt x="2246" y="852"/>
                      <a:pt x="2492" y="1099"/>
                      <a:pt x="2795" y="1099"/>
                    </a:cubicBezTo>
                    <a:close/>
                    <a:moveTo>
                      <a:pt x="2795" y="240"/>
                    </a:moveTo>
                    <a:cubicBezTo>
                      <a:pt x="2966" y="240"/>
                      <a:pt x="3104" y="379"/>
                      <a:pt x="3104" y="549"/>
                    </a:cubicBezTo>
                    <a:cubicBezTo>
                      <a:pt x="3104" y="720"/>
                      <a:pt x="2966" y="859"/>
                      <a:pt x="2795" y="859"/>
                    </a:cubicBezTo>
                    <a:cubicBezTo>
                      <a:pt x="2624" y="859"/>
                      <a:pt x="2486" y="720"/>
                      <a:pt x="2486" y="549"/>
                    </a:cubicBezTo>
                    <a:cubicBezTo>
                      <a:pt x="2486" y="379"/>
                      <a:pt x="2625" y="240"/>
                      <a:pt x="2795" y="240"/>
                    </a:cubicBezTo>
                    <a:close/>
                    <a:moveTo>
                      <a:pt x="5590" y="4002"/>
                    </a:moveTo>
                    <a:cubicBezTo>
                      <a:pt x="5590" y="4068"/>
                      <a:pt x="5536" y="4122"/>
                      <a:pt x="5470" y="4122"/>
                    </a:cubicBezTo>
                    <a:lnTo>
                      <a:pt x="120" y="4122"/>
                    </a:lnTo>
                    <a:cubicBezTo>
                      <a:pt x="54" y="4122"/>
                      <a:pt x="0" y="4068"/>
                      <a:pt x="0" y="4002"/>
                    </a:cubicBezTo>
                    <a:cubicBezTo>
                      <a:pt x="0" y="3936"/>
                      <a:pt x="54" y="3882"/>
                      <a:pt x="120" y="3882"/>
                    </a:cubicBezTo>
                    <a:lnTo>
                      <a:pt x="5470" y="3882"/>
                    </a:lnTo>
                    <a:cubicBezTo>
                      <a:pt x="5536" y="3882"/>
                      <a:pt x="5590" y="3936"/>
                      <a:pt x="5590" y="4002"/>
                    </a:cubicBezTo>
                    <a:close/>
                    <a:moveTo>
                      <a:pt x="917" y="1194"/>
                    </a:moveTo>
                    <a:cubicBezTo>
                      <a:pt x="896" y="1131"/>
                      <a:pt x="929" y="1063"/>
                      <a:pt x="992" y="1041"/>
                    </a:cubicBezTo>
                    <a:cubicBezTo>
                      <a:pt x="1054" y="1020"/>
                      <a:pt x="1123" y="1053"/>
                      <a:pt x="1144" y="1115"/>
                    </a:cubicBezTo>
                    <a:lnTo>
                      <a:pt x="1246" y="1411"/>
                    </a:lnTo>
                    <a:lnTo>
                      <a:pt x="4344" y="1411"/>
                    </a:lnTo>
                    <a:lnTo>
                      <a:pt x="4446" y="1115"/>
                    </a:lnTo>
                    <a:cubicBezTo>
                      <a:pt x="4468" y="1053"/>
                      <a:pt x="4536" y="1020"/>
                      <a:pt x="4599" y="1041"/>
                    </a:cubicBezTo>
                    <a:cubicBezTo>
                      <a:pt x="4661" y="1063"/>
                      <a:pt x="4694" y="1131"/>
                      <a:pt x="4673" y="1194"/>
                    </a:cubicBezTo>
                    <a:lnTo>
                      <a:pt x="4544" y="1568"/>
                    </a:lnTo>
                    <a:cubicBezTo>
                      <a:pt x="4542" y="1574"/>
                      <a:pt x="4539" y="1580"/>
                      <a:pt x="4536" y="1586"/>
                    </a:cubicBezTo>
                    <a:cubicBezTo>
                      <a:pt x="4525" y="1608"/>
                      <a:pt x="4508" y="1625"/>
                      <a:pt x="4487" y="1637"/>
                    </a:cubicBezTo>
                    <a:cubicBezTo>
                      <a:pt x="4480" y="1640"/>
                      <a:pt x="4473" y="1644"/>
                      <a:pt x="4465" y="1646"/>
                    </a:cubicBezTo>
                    <a:cubicBezTo>
                      <a:pt x="4454" y="1650"/>
                      <a:pt x="4442" y="1651"/>
                      <a:pt x="4429" y="1651"/>
                    </a:cubicBezTo>
                    <a:cubicBezTo>
                      <a:pt x="4428" y="1651"/>
                      <a:pt x="4427" y="1651"/>
                      <a:pt x="4426" y="1651"/>
                    </a:cubicBezTo>
                    <a:lnTo>
                      <a:pt x="1165" y="1651"/>
                    </a:lnTo>
                    <a:cubicBezTo>
                      <a:pt x="1150" y="1652"/>
                      <a:pt x="1136" y="1650"/>
                      <a:pt x="1123" y="1645"/>
                    </a:cubicBezTo>
                    <a:cubicBezTo>
                      <a:pt x="1117" y="1643"/>
                      <a:pt x="1112" y="1641"/>
                      <a:pt x="1106" y="1638"/>
                    </a:cubicBezTo>
                    <a:cubicBezTo>
                      <a:pt x="1106" y="1638"/>
                      <a:pt x="1106" y="1638"/>
                      <a:pt x="1106" y="1638"/>
                    </a:cubicBezTo>
                    <a:cubicBezTo>
                      <a:pt x="1084" y="1627"/>
                      <a:pt x="1065" y="1609"/>
                      <a:pt x="1054" y="1585"/>
                    </a:cubicBezTo>
                    <a:cubicBezTo>
                      <a:pt x="1051" y="1580"/>
                      <a:pt x="1048" y="1574"/>
                      <a:pt x="1047" y="1568"/>
                    </a:cubicBezTo>
                    <a:lnTo>
                      <a:pt x="917" y="1194"/>
                    </a:lnTo>
                    <a:close/>
                    <a:moveTo>
                      <a:pt x="1593" y="3198"/>
                    </a:moveTo>
                    <a:lnTo>
                      <a:pt x="1539" y="3355"/>
                    </a:lnTo>
                    <a:lnTo>
                      <a:pt x="2675" y="3355"/>
                    </a:lnTo>
                    <a:lnTo>
                      <a:pt x="2675" y="1947"/>
                    </a:lnTo>
                    <a:cubicBezTo>
                      <a:pt x="2675" y="1881"/>
                      <a:pt x="2729" y="1827"/>
                      <a:pt x="2795" y="1827"/>
                    </a:cubicBezTo>
                    <a:cubicBezTo>
                      <a:pt x="2861" y="1827"/>
                      <a:pt x="2915" y="1881"/>
                      <a:pt x="2915" y="1947"/>
                    </a:cubicBezTo>
                    <a:lnTo>
                      <a:pt x="2915" y="3355"/>
                    </a:lnTo>
                    <a:lnTo>
                      <a:pt x="4051" y="3355"/>
                    </a:lnTo>
                    <a:lnTo>
                      <a:pt x="3997" y="3198"/>
                    </a:lnTo>
                    <a:lnTo>
                      <a:pt x="3301" y="3198"/>
                    </a:lnTo>
                    <a:cubicBezTo>
                      <a:pt x="3235" y="3198"/>
                      <a:pt x="3181" y="3144"/>
                      <a:pt x="3181" y="3078"/>
                    </a:cubicBezTo>
                    <a:cubicBezTo>
                      <a:pt x="3181" y="3011"/>
                      <a:pt x="3235" y="2958"/>
                      <a:pt x="3301" y="2958"/>
                    </a:cubicBezTo>
                    <a:lnTo>
                      <a:pt x="4080" y="2958"/>
                    </a:lnTo>
                    <a:cubicBezTo>
                      <a:pt x="4088" y="2957"/>
                      <a:pt x="4096" y="2958"/>
                      <a:pt x="4104" y="2960"/>
                    </a:cubicBezTo>
                    <a:cubicBezTo>
                      <a:pt x="4122" y="2963"/>
                      <a:pt x="4138" y="2970"/>
                      <a:pt x="4151" y="2979"/>
                    </a:cubicBezTo>
                    <a:cubicBezTo>
                      <a:pt x="4166" y="2989"/>
                      <a:pt x="4178" y="3003"/>
                      <a:pt x="4187" y="3019"/>
                    </a:cubicBezTo>
                    <a:cubicBezTo>
                      <a:pt x="4191" y="3026"/>
                      <a:pt x="4194" y="3033"/>
                      <a:pt x="4197" y="3041"/>
                    </a:cubicBezTo>
                    <a:lnTo>
                      <a:pt x="4332" y="3433"/>
                    </a:lnTo>
                    <a:cubicBezTo>
                      <a:pt x="4335" y="3440"/>
                      <a:pt x="4337" y="3448"/>
                      <a:pt x="4338" y="3455"/>
                    </a:cubicBezTo>
                    <a:cubicBezTo>
                      <a:pt x="4340" y="3469"/>
                      <a:pt x="4340" y="3483"/>
                      <a:pt x="4338" y="3497"/>
                    </a:cubicBezTo>
                    <a:cubicBezTo>
                      <a:pt x="4335" y="3514"/>
                      <a:pt x="4327" y="3531"/>
                      <a:pt x="4317" y="3545"/>
                    </a:cubicBezTo>
                    <a:cubicBezTo>
                      <a:pt x="4307" y="3559"/>
                      <a:pt x="4294" y="3571"/>
                      <a:pt x="4279" y="3580"/>
                    </a:cubicBezTo>
                    <a:cubicBezTo>
                      <a:pt x="4267" y="3586"/>
                      <a:pt x="4253" y="3591"/>
                      <a:pt x="4239" y="3594"/>
                    </a:cubicBezTo>
                    <a:cubicBezTo>
                      <a:pt x="4232" y="3595"/>
                      <a:pt x="4224" y="3595"/>
                      <a:pt x="4217" y="3595"/>
                    </a:cubicBezTo>
                    <a:lnTo>
                      <a:pt x="2798" y="3595"/>
                    </a:lnTo>
                    <a:cubicBezTo>
                      <a:pt x="2796" y="3595"/>
                      <a:pt x="2794" y="3595"/>
                      <a:pt x="2793" y="3595"/>
                    </a:cubicBezTo>
                    <a:lnTo>
                      <a:pt x="1373" y="3595"/>
                    </a:lnTo>
                    <a:cubicBezTo>
                      <a:pt x="1372" y="3595"/>
                      <a:pt x="1371" y="3595"/>
                      <a:pt x="1370" y="3595"/>
                    </a:cubicBezTo>
                    <a:cubicBezTo>
                      <a:pt x="1365" y="3595"/>
                      <a:pt x="1359" y="3595"/>
                      <a:pt x="1354" y="3594"/>
                    </a:cubicBezTo>
                    <a:cubicBezTo>
                      <a:pt x="1295" y="3586"/>
                      <a:pt x="1250" y="3536"/>
                      <a:pt x="1250" y="3475"/>
                    </a:cubicBezTo>
                    <a:cubicBezTo>
                      <a:pt x="1250" y="3460"/>
                      <a:pt x="1253" y="3445"/>
                      <a:pt x="1258" y="3432"/>
                    </a:cubicBezTo>
                    <a:lnTo>
                      <a:pt x="1393" y="3041"/>
                    </a:lnTo>
                    <a:cubicBezTo>
                      <a:pt x="1396" y="3033"/>
                      <a:pt x="1399" y="3026"/>
                      <a:pt x="1403" y="3019"/>
                    </a:cubicBezTo>
                    <a:cubicBezTo>
                      <a:pt x="1412" y="3003"/>
                      <a:pt x="1424" y="2990"/>
                      <a:pt x="1438" y="2980"/>
                    </a:cubicBezTo>
                    <a:cubicBezTo>
                      <a:pt x="1452" y="2970"/>
                      <a:pt x="1468" y="2963"/>
                      <a:pt x="1486" y="2960"/>
                    </a:cubicBezTo>
                    <a:cubicBezTo>
                      <a:pt x="1494" y="2958"/>
                      <a:pt x="1502" y="2957"/>
                      <a:pt x="1510" y="2958"/>
                    </a:cubicBezTo>
                    <a:lnTo>
                      <a:pt x="2289" y="2958"/>
                    </a:lnTo>
                    <a:cubicBezTo>
                      <a:pt x="2355" y="2958"/>
                      <a:pt x="2409" y="3011"/>
                      <a:pt x="2409" y="3078"/>
                    </a:cubicBezTo>
                    <a:cubicBezTo>
                      <a:pt x="2409" y="3144"/>
                      <a:pt x="2355" y="3198"/>
                      <a:pt x="2289" y="3198"/>
                    </a:cubicBezTo>
                    <a:lnTo>
                      <a:pt x="1593" y="319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7" name="işļíḓé">
              <a:extLst>
                <a:ext uri="{FF2B5EF4-FFF2-40B4-BE49-F238E27FC236}">
                  <a16:creationId xmlns:a16="http://schemas.microsoft.com/office/drawing/2014/main" id="{CBFA7B9D-9519-4CA0-87E5-5AB71F5A9B14}"/>
                </a:ext>
              </a:extLst>
            </p:cNvPr>
            <p:cNvGrpSpPr/>
            <p:nvPr/>
          </p:nvGrpSpPr>
          <p:grpSpPr>
            <a:xfrm>
              <a:off x="674987" y="1430318"/>
              <a:ext cx="3410407" cy="970279"/>
              <a:chOff x="674987" y="1430318"/>
              <a:chExt cx="3410407" cy="970279"/>
            </a:xfrm>
          </p:grpSpPr>
          <p:sp>
            <p:nvSpPr>
              <p:cNvPr id="24" name="íš1ïḓê">
                <a:extLst>
                  <a:ext uri="{FF2B5EF4-FFF2-40B4-BE49-F238E27FC236}">
                    <a16:creationId xmlns:a16="http://schemas.microsoft.com/office/drawing/2014/main" id="{C23511CA-FDB7-4745-8069-7C8D2E906696}"/>
                  </a:ext>
                </a:extLst>
              </p:cNvPr>
              <p:cNvSpPr/>
              <p:nvPr/>
            </p:nvSpPr>
            <p:spPr bwMode="auto">
              <a:xfrm>
                <a:off x="674987" y="1433064"/>
                <a:ext cx="764746" cy="764746"/>
              </a:xfrm>
              <a:prstGeom prst="ellipse">
                <a:avLst/>
              </a:prstGeom>
              <a:solidFill>
                <a:schemeClr val="accent1"/>
              </a:solidFill>
              <a:ln w="38100">
                <a:noFill/>
              </a:ln>
              <a:ex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dk1"/>
                  </a:solidFill>
                </a:endParaRPr>
              </a:p>
            </p:txBody>
          </p:sp>
          <p:sp>
            <p:nvSpPr>
              <p:cNvPr id="25" name="iṩḻîḑe">
                <a:extLst>
                  <a:ext uri="{FF2B5EF4-FFF2-40B4-BE49-F238E27FC236}">
                    <a16:creationId xmlns:a16="http://schemas.microsoft.com/office/drawing/2014/main" id="{6F3B22CA-18AC-49AD-85FA-20E170BC2335}"/>
                  </a:ext>
                </a:extLst>
              </p:cNvPr>
              <p:cNvSpPr/>
              <p:nvPr/>
            </p:nvSpPr>
            <p:spPr bwMode="auto">
              <a:xfrm>
                <a:off x="1518325" y="1843198"/>
                <a:ext cx="2567069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46800" rIns="0" bIns="46800" anchor="t" anchorCtr="0"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You can use the icon library in </a:t>
                </a:r>
                <a:r>
                  <a:rPr lang="en-US" altLang="zh-CN" sz="1000" dirty="0" err="1"/>
                  <a:t>iSlide</a:t>
                </a:r>
                <a:r>
                  <a:rPr lang="en-US" altLang="zh-CN" sz="1000" dirty="0"/>
                  <a:t>  (www.islide.cc)</a:t>
                </a:r>
                <a:endParaRPr lang="zh-CN" altLang="en-US" sz="1000" dirty="0"/>
              </a:p>
            </p:txBody>
          </p:sp>
          <p:sp>
            <p:nvSpPr>
              <p:cNvPr id="26" name="iṡḷidé">
                <a:extLst>
                  <a:ext uri="{FF2B5EF4-FFF2-40B4-BE49-F238E27FC236}">
                    <a16:creationId xmlns:a16="http://schemas.microsoft.com/office/drawing/2014/main" id="{02E4926C-B711-4639-94B1-70544751C705}"/>
                  </a:ext>
                </a:extLst>
              </p:cNvPr>
              <p:cNvSpPr txBox="1"/>
              <p:nvPr/>
            </p:nvSpPr>
            <p:spPr bwMode="auto">
              <a:xfrm>
                <a:off x="1518325" y="1430318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46800" rIns="0" bIns="46800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accent1"/>
                    </a:solidFill>
                  </a:rPr>
                  <a:t>Text here</a:t>
                </a:r>
              </a:p>
            </p:txBody>
          </p:sp>
          <p:sp>
            <p:nvSpPr>
              <p:cNvPr id="27" name="íşḷîḋè">
                <a:extLst>
                  <a:ext uri="{FF2B5EF4-FFF2-40B4-BE49-F238E27FC236}">
                    <a16:creationId xmlns:a16="http://schemas.microsoft.com/office/drawing/2014/main" id="{DDC75C43-92E7-4172-A97B-C3E68456D812}"/>
                  </a:ext>
                </a:extLst>
              </p:cNvPr>
              <p:cNvSpPr/>
              <p:nvPr/>
            </p:nvSpPr>
            <p:spPr bwMode="auto">
              <a:xfrm>
                <a:off x="826820" y="1595572"/>
                <a:ext cx="461080" cy="439730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8" name="íṩḷiďé">
              <a:extLst>
                <a:ext uri="{FF2B5EF4-FFF2-40B4-BE49-F238E27FC236}">
                  <a16:creationId xmlns:a16="http://schemas.microsoft.com/office/drawing/2014/main" id="{21503403-9CE9-4E32-BB39-2B7D4C82EE85}"/>
                </a:ext>
              </a:extLst>
            </p:cNvPr>
            <p:cNvGrpSpPr/>
            <p:nvPr/>
          </p:nvGrpSpPr>
          <p:grpSpPr>
            <a:xfrm>
              <a:off x="7564142" y="4764378"/>
              <a:ext cx="2944270" cy="970279"/>
              <a:chOff x="7564142" y="4764378"/>
              <a:chExt cx="2944270" cy="970279"/>
            </a:xfrm>
          </p:grpSpPr>
          <p:sp>
            <p:nvSpPr>
              <p:cNvPr id="19" name="iśļîḓè">
                <a:extLst>
                  <a:ext uri="{FF2B5EF4-FFF2-40B4-BE49-F238E27FC236}">
                    <a16:creationId xmlns:a16="http://schemas.microsoft.com/office/drawing/2014/main" id="{422629DF-38A4-42EC-8FEB-818CFC2C6CCA}"/>
                  </a:ext>
                </a:extLst>
              </p:cNvPr>
              <p:cNvSpPr/>
              <p:nvPr/>
            </p:nvSpPr>
            <p:spPr bwMode="auto">
              <a:xfrm>
                <a:off x="8400349" y="517725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46800" rIns="0" bIns="46800" anchor="t" anchorCtr="0"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sz="1000" dirty="0"/>
                  <a:t>You can use the icon library in </a:t>
                </a:r>
                <a:r>
                  <a:rPr lang="en-US" altLang="zh-CN" sz="1000" dirty="0" err="1"/>
                  <a:t>iSlide</a:t>
                </a:r>
                <a:r>
                  <a:rPr lang="en-US" altLang="zh-CN" sz="1000" dirty="0"/>
                  <a:t>  (www.islide.cc)</a:t>
                </a:r>
              </a:p>
            </p:txBody>
          </p:sp>
          <p:sp>
            <p:nvSpPr>
              <p:cNvPr id="20" name="íṧlíḋé">
                <a:extLst>
                  <a:ext uri="{FF2B5EF4-FFF2-40B4-BE49-F238E27FC236}">
                    <a16:creationId xmlns:a16="http://schemas.microsoft.com/office/drawing/2014/main" id="{3940F3E2-90AD-430C-9B60-A94845FFBA42}"/>
                  </a:ext>
                </a:extLst>
              </p:cNvPr>
              <p:cNvSpPr txBox="1"/>
              <p:nvPr/>
            </p:nvSpPr>
            <p:spPr bwMode="auto">
              <a:xfrm>
                <a:off x="8400349" y="4764378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46800" rIns="0" bIns="46800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en-US" altLang="zh-CN" b="1" dirty="0">
                    <a:solidFill>
                      <a:schemeClr val="accent1"/>
                    </a:solidFill>
                  </a:rPr>
                  <a:t>Text here</a:t>
                </a:r>
              </a:p>
            </p:txBody>
          </p:sp>
          <p:grpSp>
            <p:nvGrpSpPr>
              <p:cNvPr id="21" name="ï$ļïdê">
                <a:extLst>
                  <a:ext uri="{FF2B5EF4-FFF2-40B4-BE49-F238E27FC236}">
                    <a16:creationId xmlns:a16="http://schemas.microsoft.com/office/drawing/2014/main" id="{7FA28EF9-C42F-41FE-843A-DBEF82C23616}"/>
                  </a:ext>
                </a:extLst>
              </p:cNvPr>
              <p:cNvGrpSpPr/>
              <p:nvPr/>
            </p:nvGrpSpPr>
            <p:grpSpPr>
              <a:xfrm>
                <a:off x="7564142" y="4769789"/>
                <a:ext cx="764746" cy="764746"/>
                <a:chOff x="7564142" y="4769789"/>
                <a:chExt cx="764746" cy="764746"/>
              </a:xfrm>
            </p:grpSpPr>
            <p:sp>
              <p:nvSpPr>
                <p:cNvPr id="22" name="îśḻiḋe">
                  <a:extLst>
                    <a:ext uri="{FF2B5EF4-FFF2-40B4-BE49-F238E27FC236}">
                      <a16:creationId xmlns:a16="http://schemas.microsoft.com/office/drawing/2014/main" id="{36C33D4B-E5C7-4BD2-9E24-6471BDA15466}"/>
                    </a:ext>
                  </a:extLst>
                </p:cNvPr>
                <p:cNvSpPr/>
                <p:nvPr/>
              </p:nvSpPr>
              <p:spPr bwMode="auto">
                <a:xfrm>
                  <a:off x="7564142" y="4769789"/>
                  <a:ext cx="764746" cy="764746"/>
                </a:xfrm>
                <a:prstGeom prst="ellipse">
                  <a:avLst/>
                </a:prstGeom>
                <a:solidFill>
                  <a:schemeClr val="accent4"/>
                </a:solidFill>
                <a:ln w="38100">
                  <a:noFill/>
                </a:ln>
                <a:extLst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23" name="ïs1ïḍê">
                  <a:extLst>
                    <a:ext uri="{FF2B5EF4-FFF2-40B4-BE49-F238E27FC236}">
                      <a16:creationId xmlns:a16="http://schemas.microsoft.com/office/drawing/2014/main" id="{C4D8C5A1-36B8-43BC-AB4C-9FF1F15AC979}"/>
                    </a:ext>
                  </a:extLst>
                </p:cNvPr>
                <p:cNvSpPr/>
                <p:nvPr/>
              </p:nvSpPr>
              <p:spPr bwMode="auto">
                <a:xfrm>
                  <a:off x="7715975" y="4921969"/>
                  <a:ext cx="461080" cy="460387"/>
                </a:xfrm>
                <a:custGeom>
                  <a:avLst/>
                  <a:gdLst>
                    <a:gd name="T0" fmla="*/ 6794 w 6860"/>
                    <a:gd name="T1" fmla="*/ 3307 h 6860"/>
                    <a:gd name="T2" fmla="*/ 5828 w 6860"/>
                    <a:gd name="T3" fmla="*/ 2341 h 6860"/>
                    <a:gd name="T4" fmla="*/ 5586 w 6860"/>
                    <a:gd name="T5" fmla="*/ 2341 h 6860"/>
                    <a:gd name="T6" fmla="*/ 5586 w 6860"/>
                    <a:gd name="T7" fmla="*/ 2582 h 6860"/>
                    <a:gd name="T8" fmla="*/ 6261 w 6860"/>
                    <a:gd name="T9" fmla="*/ 3257 h 6860"/>
                    <a:gd name="T10" fmla="*/ 3601 w 6860"/>
                    <a:gd name="T11" fmla="*/ 3257 h 6860"/>
                    <a:gd name="T12" fmla="*/ 3601 w 6860"/>
                    <a:gd name="T13" fmla="*/ 600 h 6860"/>
                    <a:gd name="T14" fmla="*/ 4276 w 6860"/>
                    <a:gd name="T15" fmla="*/ 1275 h 6860"/>
                    <a:gd name="T16" fmla="*/ 4517 w 6860"/>
                    <a:gd name="T17" fmla="*/ 1275 h 6860"/>
                    <a:gd name="T18" fmla="*/ 4517 w 6860"/>
                    <a:gd name="T19" fmla="*/ 1033 h 6860"/>
                    <a:gd name="T20" fmla="*/ 3551 w 6860"/>
                    <a:gd name="T21" fmla="*/ 67 h 6860"/>
                    <a:gd name="T22" fmla="*/ 3310 w 6860"/>
                    <a:gd name="T23" fmla="*/ 67 h 6860"/>
                    <a:gd name="T24" fmla="*/ 2343 w 6860"/>
                    <a:gd name="T25" fmla="*/ 1033 h 6860"/>
                    <a:gd name="T26" fmla="*/ 2343 w 6860"/>
                    <a:gd name="T27" fmla="*/ 1275 h 6860"/>
                    <a:gd name="T28" fmla="*/ 2585 w 6860"/>
                    <a:gd name="T29" fmla="*/ 1275 h 6860"/>
                    <a:gd name="T30" fmla="*/ 3260 w 6860"/>
                    <a:gd name="T31" fmla="*/ 600 h 6860"/>
                    <a:gd name="T32" fmla="*/ 3260 w 6860"/>
                    <a:gd name="T33" fmla="*/ 3257 h 6860"/>
                    <a:gd name="T34" fmla="*/ 600 w 6860"/>
                    <a:gd name="T35" fmla="*/ 3257 h 6860"/>
                    <a:gd name="T36" fmla="*/ 1275 w 6860"/>
                    <a:gd name="T37" fmla="*/ 2583 h 6860"/>
                    <a:gd name="T38" fmla="*/ 1275 w 6860"/>
                    <a:gd name="T39" fmla="*/ 2341 h 6860"/>
                    <a:gd name="T40" fmla="*/ 1033 w 6860"/>
                    <a:gd name="T41" fmla="*/ 2341 h 6860"/>
                    <a:gd name="T42" fmla="*/ 67 w 6860"/>
                    <a:gd name="T43" fmla="*/ 3307 h 6860"/>
                    <a:gd name="T44" fmla="*/ 67 w 6860"/>
                    <a:gd name="T45" fmla="*/ 3549 h 6860"/>
                    <a:gd name="T46" fmla="*/ 1033 w 6860"/>
                    <a:gd name="T47" fmla="*/ 4515 h 6860"/>
                    <a:gd name="T48" fmla="*/ 1275 w 6860"/>
                    <a:gd name="T49" fmla="*/ 4515 h 6860"/>
                    <a:gd name="T50" fmla="*/ 1275 w 6860"/>
                    <a:gd name="T51" fmla="*/ 4273 h 6860"/>
                    <a:gd name="T52" fmla="*/ 600 w 6860"/>
                    <a:gd name="T53" fmla="*/ 3599 h 6860"/>
                    <a:gd name="T54" fmla="*/ 3260 w 6860"/>
                    <a:gd name="T55" fmla="*/ 3599 h 6860"/>
                    <a:gd name="T56" fmla="*/ 3260 w 6860"/>
                    <a:gd name="T57" fmla="*/ 6261 h 6860"/>
                    <a:gd name="T58" fmla="*/ 2585 w 6860"/>
                    <a:gd name="T59" fmla="*/ 5586 h 6860"/>
                    <a:gd name="T60" fmla="*/ 2344 w 6860"/>
                    <a:gd name="T61" fmla="*/ 5586 h 6860"/>
                    <a:gd name="T62" fmla="*/ 2344 w 6860"/>
                    <a:gd name="T63" fmla="*/ 5827 h 6860"/>
                    <a:gd name="T64" fmla="*/ 3310 w 6860"/>
                    <a:gd name="T65" fmla="*/ 6794 h 6860"/>
                    <a:gd name="T66" fmla="*/ 3551 w 6860"/>
                    <a:gd name="T67" fmla="*/ 6794 h 6860"/>
                    <a:gd name="T68" fmla="*/ 4517 w 6860"/>
                    <a:gd name="T69" fmla="*/ 5828 h 6860"/>
                    <a:gd name="T70" fmla="*/ 4517 w 6860"/>
                    <a:gd name="T71" fmla="*/ 5586 h 6860"/>
                    <a:gd name="T72" fmla="*/ 4276 w 6860"/>
                    <a:gd name="T73" fmla="*/ 5586 h 6860"/>
                    <a:gd name="T74" fmla="*/ 3601 w 6860"/>
                    <a:gd name="T75" fmla="*/ 6261 h 6860"/>
                    <a:gd name="T76" fmla="*/ 3601 w 6860"/>
                    <a:gd name="T77" fmla="*/ 3599 h 6860"/>
                    <a:gd name="T78" fmla="*/ 6261 w 6860"/>
                    <a:gd name="T79" fmla="*/ 3599 h 6860"/>
                    <a:gd name="T80" fmla="*/ 5586 w 6860"/>
                    <a:gd name="T81" fmla="*/ 4273 h 6860"/>
                    <a:gd name="T82" fmla="*/ 5586 w 6860"/>
                    <a:gd name="T83" fmla="*/ 4515 h 6860"/>
                    <a:gd name="T84" fmla="*/ 5828 w 6860"/>
                    <a:gd name="T85" fmla="*/ 4515 h 6860"/>
                    <a:gd name="T86" fmla="*/ 6794 w 6860"/>
                    <a:gd name="T87" fmla="*/ 3549 h 6860"/>
                    <a:gd name="T88" fmla="*/ 6794 w 6860"/>
                    <a:gd name="T89" fmla="*/ 3307 h 6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6860" h="6860">
                      <a:moveTo>
                        <a:pt x="6794" y="3307"/>
                      </a:moveTo>
                      <a:lnTo>
                        <a:pt x="5828" y="2341"/>
                      </a:lnTo>
                      <a:cubicBezTo>
                        <a:pt x="5761" y="2274"/>
                        <a:pt x="5653" y="2274"/>
                        <a:pt x="5586" y="2341"/>
                      </a:cubicBezTo>
                      <a:cubicBezTo>
                        <a:pt x="5519" y="2408"/>
                        <a:pt x="5519" y="2516"/>
                        <a:pt x="5586" y="2582"/>
                      </a:cubicBezTo>
                      <a:lnTo>
                        <a:pt x="6261" y="3257"/>
                      </a:lnTo>
                      <a:lnTo>
                        <a:pt x="3601" y="3257"/>
                      </a:lnTo>
                      <a:lnTo>
                        <a:pt x="3601" y="600"/>
                      </a:lnTo>
                      <a:lnTo>
                        <a:pt x="4276" y="1275"/>
                      </a:lnTo>
                      <a:cubicBezTo>
                        <a:pt x="4343" y="1342"/>
                        <a:pt x="4450" y="1342"/>
                        <a:pt x="4517" y="1275"/>
                      </a:cubicBezTo>
                      <a:cubicBezTo>
                        <a:pt x="4584" y="1208"/>
                        <a:pt x="4584" y="1100"/>
                        <a:pt x="4517" y="1033"/>
                      </a:cubicBezTo>
                      <a:lnTo>
                        <a:pt x="3551" y="67"/>
                      </a:lnTo>
                      <a:cubicBezTo>
                        <a:pt x="3484" y="0"/>
                        <a:pt x="3376" y="0"/>
                        <a:pt x="3310" y="67"/>
                      </a:cubicBezTo>
                      <a:lnTo>
                        <a:pt x="2343" y="1033"/>
                      </a:lnTo>
                      <a:cubicBezTo>
                        <a:pt x="2277" y="1100"/>
                        <a:pt x="2277" y="1208"/>
                        <a:pt x="2343" y="1275"/>
                      </a:cubicBezTo>
                      <a:cubicBezTo>
                        <a:pt x="2410" y="1342"/>
                        <a:pt x="2518" y="1342"/>
                        <a:pt x="2585" y="1275"/>
                      </a:cubicBezTo>
                      <a:lnTo>
                        <a:pt x="3260" y="600"/>
                      </a:lnTo>
                      <a:lnTo>
                        <a:pt x="3260" y="3257"/>
                      </a:lnTo>
                      <a:lnTo>
                        <a:pt x="600" y="3257"/>
                      </a:lnTo>
                      <a:lnTo>
                        <a:pt x="1275" y="2583"/>
                      </a:lnTo>
                      <a:cubicBezTo>
                        <a:pt x="1342" y="2516"/>
                        <a:pt x="1342" y="2408"/>
                        <a:pt x="1275" y="2341"/>
                      </a:cubicBezTo>
                      <a:cubicBezTo>
                        <a:pt x="1208" y="2274"/>
                        <a:pt x="1100" y="2274"/>
                        <a:pt x="1033" y="2341"/>
                      </a:cubicBezTo>
                      <a:lnTo>
                        <a:pt x="67" y="3307"/>
                      </a:lnTo>
                      <a:cubicBezTo>
                        <a:pt x="0" y="3374"/>
                        <a:pt x="0" y="3482"/>
                        <a:pt x="67" y="3549"/>
                      </a:cubicBezTo>
                      <a:lnTo>
                        <a:pt x="1033" y="4515"/>
                      </a:lnTo>
                      <a:cubicBezTo>
                        <a:pt x="1100" y="4582"/>
                        <a:pt x="1208" y="4582"/>
                        <a:pt x="1275" y="4515"/>
                      </a:cubicBezTo>
                      <a:cubicBezTo>
                        <a:pt x="1342" y="4448"/>
                        <a:pt x="1342" y="4340"/>
                        <a:pt x="1275" y="4273"/>
                      </a:cubicBezTo>
                      <a:lnTo>
                        <a:pt x="600" y="3599"/>
                      </a:lnTo>
                      <a:lnTo>
                        <a:pt x="3260" y="3599"/>
                      </a:lnTo>
                      <a:lnTo>
                        <a:pt x="3260" y="6261"/>
                      </a:lnTo>
                      <a:lnTo>
                        <a:pt x="2585" y="5586"/>
                      </a:lnTo>
                      <a:cubicBezTo>
                        <a:pt x="2518" y="5519"/>
                        <a:pt x="2410" y="5519"/>
                        <a:pt x="2344" y="5586"/>
                      </a:cubicBezTo>
                      <a:cubicBezTo>
                        <a:pt x="2277" y="5653"/>
                        <a:pt x="2277" y="5761"/>
                        <a:pt x="2344" y="5827"/>
                      </a:cubicBezTo>
                      <a:lnTo>
                        <a:pt x="3310" y="6794"/>
                      </a:lnTo>
                      <a:cubicBezTo>
                        <a:pt x="3376" y="6860"/>
                        <a:pt x="3484" y="6860"/>
                        <a:pt x="3551" y="6794"/>
                      </a:cubicBezTo>
                      <a:lnTo>
                        <a:pt x="4517" y="5828"/>
                      </a:lnTo>
                      <a:cubicBezTo>
                        <a:pt x="4584" y="5761"/>
                        <a:pt x="4584" y="5653"/>
                        <a:pt x="4517" y="5586"/>
                      </a:cubicBezTo>
                      <a:cubicBezTo>
                        <a:pt x="4451" y="5519"/>
                        <a:pt x="4343" y="5519"/>
                        <a:pt x="4276" y="5586"/>
                      </a:cubicBezTo>
                      <a:lnTo>
                        <a:pt x="3601" y="6261"/>
                      </a:lnTo>
                      <a:lnTo>
                        <a:pt x="3601" y="3599"/>
                      </a:lnTo>
                      <a:lnTo>
                        <a:pt x="6261" y="3599"/>
                      </a:lnTo>
                      <a:lnTo>
                        <a:pt x="5586" y="4273"/>
                      </a:lnTo>
                      <a:cubicBezTo>
                        <a:pt x="5519" y="4340"/>
                        <a:pt x="5519" y="4448"/>
                        <a:pt x="5586" y="4515"/>
                      </a:cubicBezTo>
                      <a:cubicBezTo>
                        <a:pt x="5653" y="4582"/>
                        <a:pt x="5761" y="4582"/>
                        <a:pt x="5828" y="4515"/>
                      </a:cubicBezTo>
                      <a:lnTo>
                        <a:pt x="6794" y="3549"/>
                      </a:lnTo>
                      <a:cubicBezTo>
                        <a:pt x="6860" y="3482"/>
                        <a:pt x="6860" y="3374"/>
                        <a:pt x="6794" y="330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536499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0F779E-A363-4A63-903C-7E36049E3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grpSp>
        <p:nvGrpSpPr>
          <p:cNvPr id="5" name="cb2bca1a-2490-4930-8153-ca833f83e9b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7C664BE-85B6-4281-A32F-6481DB113992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8079" y="1136506"/>
            <a:ext cx="10842409" cy="4671549"/>
            <a:chOff x="678079" y="1136506"/>
            <a:chExt cx="10842409" cy="4671549"/>
          </a:xfrm>
        </p:grpSpPr>
        <p:grpSp>
          <p:nvGrpSpPr>
            <p:cNvPr id="6" name="išļíḍe">
              <a:extLst>
                <a:ext uri="{FF2B5EF4-FFF2-40B4-BE49-F238E27FC236}">
                  <a16:creationId xmlns:a16="http://schemas.microsoft.com/office/drawing/2014/main" id="{1D10BDB3-3CBA-4C41-9CDC-11240DD73BD0}"/>
                </a:ext>
              </a:extLst>
            </p:cNvPr>
            <p:cNvGrpSpPr/>
            <p:nvPr/>
          </p:nvGrpSpPr>
          <p:grpSpPr>
            <a:xfrm>
              <a:off x="4043085" y="1996289"/>
              <a:ext cx="4105835" cy="2865422"/>
              <a:chOff x="5362052" y="1774480"/>
              <a:chExt cx="5212095" cy="3637470"/>
            </a:xfrm>
          </p:grpSpPr>
          <p:sp>
            <p:nvSpPr>
              <p:cNvPr id="21" name="išḷiḍé">
                <a:extLst>
                  <a:ext uri="{FF2B5EF4-FFF2-40B4-BE49-F238E27FC236}">
                    <a16:creationId xmlns:a16="http://schemas.microsoft.com/office/drawing/2014/main" id="{0286D387-E057-4FF0-A233-177FF208DB1C}"/>
                  </a:ext>
                </a:extLst>
              </p:cNvPr>
              <p:cNvSpPr/>
              <p:nvPr/>
            </p:nvSpPr>
            <p:spPr bwMode="auto">
              <a:xfrm rot="5400000">
                <a:off x="6122801" y="1856396"/>
                <a:ext cx="1346370" cy="1598998"/>
              </a:xfrm>
              <a:custGeom>
                <a:avLst/>
                <a:gdLst>
                  <a:gd name="T0" fmla="*/ 0 w 581"/>
                  <a:gd name="T1" fmla="*/ 690 h 690"/>
                  <a:gd name="T2" fmla="*/ 0 w 581"/>
                  <a:gd name="T3" fmla="*/ 328 h 690"/>
                  <a:gd name="T4" fmla="*/ 128 w 581"/>
                  <a:gd name="T5" fmla="*/ 200 h 690"/>
                  <a:gd name="T6" fmla="*/ 382 w 581"/>
                  <a:gd name="T7" fmla="*/ 200 h 690"/>
                  <a:gd name="T8" fmla="*/ 581 w 581"/>
                  <a:gd name="T9" fmla="*/ 0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1" h="690">
                    <a:moveTo>
                      <a:pt x="0" y="690"/>
                    </a:moveTo>
                    <a:cubicBezTo>
                      <a:pt x="0" y="328"/>
                      <a:pt x="0" y="328"/>
                      <a:pt x="0" y="328"/>
                    </a:cubicBezTo>
                    <a:cubicBezTo>
                      <a:pt x="0" y="257"/>
                      <a:pt x="57" y="200"/>
                      <a:pt x="128" y="200"/>
                    </a:cubicBezTo>
                    <a:cubicBezTo>
                      <a:pt x="382" y="200"/>
                      <a:pt x="382" y="200"/>
                      <a:pt x="382" y="200"/>
                    </a:cubicBezTo>
                    <a:cubicBezTo>
                      <a:pt x="492" y="200"/>
                      <a:pt x="581" y="111"/>
                      <a:pt x="581" y="0"/>
                    </a:cubicBezTo>
                  </a:path>
                </a:pathLst>
              </a:custGeom>
              <a:noFill/>
              <a:ln w="180975" cap="rnd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ïSlíḋe">
                <a:extLst>
                  <a:ext uri="{FF2B5EF4-FFF2-40B4-BE49-F238E27FC236}">
                    <a16:creationId xmlns:a16="http://schemas.microsoft.com/office/drawing/2014/main" id="{D1D51334-E0BB-4D37-AB26-DF8F26FE71FE}"/>
                  </a:ext>
                </a:extLst>
              </p:cNvPr>
              <p:cNvSpPr/>
              <p:nvPr/>
            </p:nvSpPr>
            <p:spPr bwMode="auto">
              <a:xfrm rot="5400000">
                <a:off x="6097343" y="3603251"/>
                <a:ext cx="1346370" cy="1649915"/>
              </a:xfrm>
              <a:custGeom>
                <a:avLst/>
                <a:gdLst>
                  <a:gd name="T0" fmla="*/ 581 w 581"/>
                  <a:gd name="T1" fmla="*/ 712 h 712"/>
                  <a:gd name="T2" fmla="*/ 581 w 581"/>
                  <a:gd name="T3" fmla="*/ 328 h 712"/>
                  <a:gd name="T4" fmla="*/ 453 w 581"/>
                  <a:gd name="T5" fmla="*/ 200 h 712"/>
                  <a:gd name="T6" fmla="*/ 200 w 581"/>
                  <a:gd name="T7" fmla="*/ 200 h 712"/>
                  <a:gd name="T8" fmla="*/ 0 w 581"/>
                  <a:gd name="T9" fmla="*/ 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1" h="712">
                    <a:moveTo>
                      <a:pt x="581" y="712"/>
                    </a:moveTo>
                    <a:cubicBezTo>
                      <a:pt x="581" y="328"/>
                      <a:pt x="581" y="328"/>
                      <a:pt x="581" y="328"/>
                    </a:cubicBezTo>
                    <a:cubicBezTo>
                      <a:pt x="581" y="257"/>
                      <a:pt x="524" y="200"/>
                      <a:pt x="453" y="200"/>
                    </a:cubicBezTo>
                    <a:cubicBezTo>
                      <a:pt x="200" y="200"/>
                      <a:pt x="200" y="200"/>
                      <a:pt x="200" y="200"/>
                    </a:cubicBezTo>
                    <a:cubicBezTo>
                      <a:pt x="90" y="200"/>
                      <a:pt x="0" y="111"/>
                      <a:pt x="0" y="0"/>
                    </a:cubicBezTo>
                  </a:path>
                </a:pathLst>
              </a:custGeom>
              <a:noFill/>
              <a:ln w="180975" cap="rnd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ṣḷíḑè">
                <a:extLst>
                  <a:ext uri="{FF2B5EF4-FFF2-40B4-BE49-F238E27FC236}">
                    <a16:creationId xmlns:a16="http://schemas.microsoft.com/office/drawing/2014/main" id="{838B91F9-0100-4117-9131-E9EF32422B83}"/>
                  </a:ext>
                </a:extLst>
              </p:cNvPr>
              <p:cNvSpPr/>
              <p:nvPr/>
            </p:nvSpPr>
            <p:spPr bwMode="auto">
              <a:xfrm rot="5400000">
                <a:off x="7681654" y="1414787"/>
                <a:ext cx="1495205" cy="4289781"/>
              </a:xfrm>
              <a:custGeom>
                <a:avLst/>
                <a:gdLst>
                  <a:gd name="T0" fmla="*/ 0 w 645"/>
                  <a:gd name="T1" fmla="*/ 1852 h 1852"/>
                  <a:gd name="T2" fmla="*/ 0 w 645"/>
                  <a:gd name="T3" fmla="*/ 1691 h 1852"/>
                  <a:gd name="T4" fmla="*/ 65 w 645"/>
                  <a:gd name="T5" fmla="*/ 1625 h 1852"/>
                  <a:gd name="T6" fmla="*/ 208 w 645"/>
                  <a:gd name="T7" fmla="*/ 1625 h 1852"/>
                  <a:gd name="T8" fmla="*/ 407 w 645"/>
                  <a:gd name="T9" fmla="*/ 1426 h 1852"/>
                  <a:gd name="T10" fmla="*/ 407 w 645"/>
                  <a:gd name="T11" fmla="*/ 1405 h 1852"/>
                  <a:gd name="T12" fmla="*/ 407 w 645"/>
                  <a:gd name="T13" fmla="*/ 676 h 1852"/>
                  <a:gd name="T14" fmla="*/ 495 w 645"/>
                  <a:gd name="T15" fmla="*/ 587 h 1852"/>
                  <a:gd name="T16" fmla="*/ 556 w 645"/>
                  <a:gd name="T17" fmla="*/ 587 h 1852"/>
                  <a:gd name="T18" fmla="*/ 645 w 645"/>
                  <a:gd name="T19" fmla="*/ 499 h 1852"/>
                  <a:gd name="T20" fmla="*/ 633 w 645"/>
                  <a:gd name="T21" fmla="*/ 454 h 1852"/>
                  <a:gd name="T22" fmla="*/ 319 w 645"/>
                  <a:gd name="T23" fmla="*/ 0 h 1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5" h="1852">
                    <a:moveTo>
                      <a:pt x="0" y="1852"/>
                    </a:moveTo>
                    <a:cubicBezTo>
                      <a:pt x="0" y="1691"/>
                      <a:pt x="0" y="1691"/>
                      <a:pt x="0" y="1691"/>
                    </a:cubicBezTo>
                    <a:cubicBezTo>
                      <a:pt x="0" y="1655"/>
                      <a:pt x="29" y="1625"/>
                      <a:pt x="65" y="1625"/>
                    </a:cubicBezTo>
                    <a:cubicBezTo>
                      <a:pt x="208" y="1625"/>
                      <a:pt x="208" y="1625"/>
                      <a:pt x="208" y="1625"/>
                    </a:cubicBezTo>
                    <a:cubicBezTo>
                      <a:pt x="318" y="1625"/>
                      <a:pt x="407" y="1536"/>
                      <a:pt x="407" y="1426"/>
                    </a:cubicBezTo>
                    <a:cubicBezTo>
                      <a:pt x="407" y="1405"/>
                      <a:pt x="407" y="1405"/>
                      <a:pt x="407" y="1405"/>
                    </a:cubicBezTo>
                    <a:cubicBezTo>
                      <a:pt x="407" y="676"/>
                      <a:pt x="407" y="676"/>
                      <a:pt x="407" y="676"/>
                    </a:cubicBezTo>
                    <a:cubicBezTo>
                      <a:pt x="407" y="627"/>
                      <a:pt x="446" y="587"/>
                      <a:pt x="495" y="587"/>
                    </a:cubicBezTo>
                    <a:cubicBezTo>
                      <a:pt x="556" y="587"/>
                      <a:pt x="556" y="587"/>
                      <a:pt x="556" y="587"/>
                    </a:cubicBezTo>
                    <a:cubicBezTo>
                      <a:pt x="605" y="587"/>
                      <a:pt x="645" y="548"/>
                      <a:pt x="645" y="499"/>
                    </a:cubicBezTo>
                    <a:cubicBezTo>
                      <a:pt x="645" y="482"/>
                      <a:pt x="640" y="467"/>
                      <a:pt x="633" y="454"/>
                    </a:cubicBezTo>
                    <a:cubicBezTo>
                      <a:pt x="319" y="0"/>
                      <a:pt x="319" y="0"/>
                      <a:pt x="319" y="0"/>
                    </a:cubicBezTo>
                  </a:path>
                </a:pathLst>
              </a:custGeom>
              <a:noFill/>
              <a:ln w="180975" cap="rnd">
                <a:solidFill>
                  <a:schemeClr val="tx2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śḷîďè">
                <a:extLst>
                  <a:ext uri="{FF2B5EF4-FFF2-40B4-BE49-F238E27FC236}">
                    <a16:creationId xmlns:a16="http://schemas.microsoft.com/office/drawing/2014/main" id="{2186FE10-6671-4FB6-AC91-BCA7DE7C6445}"/>
                  </a:ext>
                </a:extLst>
              </p:cNvPr>
              <p:cNvSpPr/>
              <p:nvPr/>
            </p:nvSpPr>
            <p:spPr bwMode="auto">
              <a:xfrm rot="5400000">
                <a:off x="7681654" y="1382474"/>
                <a:ext cx="1495205" cy="4289781"/>
              </a:xfrm>
              <a:custGeom>
                <a:avLst/>
                <a:gdLst>
                  <a:gd name="T0" fmla="*/ 645 w 645"/>
                  <a:gd name="T1" fmla="*/ 1852 h 1852"/>
                  <a:gd name="T2" fmla="*/ 645 w 645"/>
                  <a:gd name="T3" fmla="*/ 1691 h 1852"/>
                  <a:gd name="T4" fmla="*/ 579 w 645"/>
                  <a:gd name="T5" fmla="*/ 1625 h 1852"/>
                  <a:gd name="T6" fmla="*/ 437 w 645"/>
                  <a:gd name="T7" fmla="*/ 1625 h 1852"/>
                  <a:gd name="T8" fmla="*/ 237 w 645"/>
                  <a:gd name="T9" fmla="*/ 1426 h 1852"/>
                  <a:gd name="T10" fmla="*/ 238 w 645"/>
                  <a:gd name="T11" fmla="*/ 1405 h 1852"/>
                  <a:gd name="T12" fmla="*/ 238 w 645"/>
                  <a:gd name="T13" fmla="*/ 676 h 1852"/>
                  <a:gd name="T14" fmla="*/ 149 w 645"/>
                  <a:gd name="T15" fmla="*/ 587 h 1852"/>
                  <a:gd name="T16" fmla="*/ 88 w 645"/>
                  <a:gd name="T17" fmla="*/ 587 h 1852"/>
                  <a:gd name="T18" fmla="*/ 0 w 645"/>
                  <a:gd name="T19" fmla="*/ 499 h 1852"/>
                  <a:gd name="T20" fmla="*/ 12 w 645"/>
                  <a:gd name="T21" fmla="*/ 454 h 1852"/>
                  <a:gd name="T22" fmla="*/ 325 w 645"/>
                  <a:gd name="T23" fmla="*/ 0 h 1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5" h="1852">
                    <a:moveTo>
                      <a:pt x="645" y="1852"/>
                    </a:moveTo>
                    <a:cubicBezTo>
                      <a:pt x="645" y="1691"/>
                      <a:pt x="645" y="1691"/>
                      <a:pt x="645" y="1691"/>
                    </a:cubicBezTo>
                    <a:cubicBezTo>
                      <a:pt x="645" y="1655"/>
                      <a:pt x="615" y="1625"/>
                      <a:pt x="579" y="1625"/>
                    </a:cubicBezTo>
                    <a:cubicBezTo>
                      <a:pt x="437" y="1625"/>
                      <a:pt x="437" y="1625"/>
                      <a:pt x="437" y="1625"/>
                    </a:cubicBezTo>
                    <a:cubicBezTo>
                      <a:pt x="327" y="1625"/>
                      <a:pt x="237" y="1536"/>
                      <a:pt x="237" y="1426"/>
                    </a:cubicBezTo>
                    <a:cubicBezTo>
                      <a:pt x="238" y="1405"/>
                      <a:pt x="238" y="1405"/>
                      <a:pt x="238" y="1405"/>
                    </a:cubicBezTo>
                    <a:cubicBezTo>
                      <a:pt x="238" y="676"/>
                      <a:pt x="238" y="676"/>
                      <a:pt x="238" y="676"/>
                    </a:cubicBezTo>
                    <a:cubicBezTo>
                      <a:pt x="238" y="627"/>
                      <a:pt x="198" y="587"/>
                      <a:pt x="149" y="587"/>
                    </a:cubicBezTo>
                    <a:cubicBezTo>
                      <a:pt x="88" y="587"/>
                      <a:pt x="88" y="587"/>
                      <a:pt x="88" y="587"/>
                    </a:cubicBezTo>
                    <a:cubicBezTo>
                      <a:pt x="39" y="587"/>
                      <a:pt x="0" y="548"/>
                      <a:pt x="0" y="499"/>
                    </a:cubicBezTo>
                    <a:cubicBezTo>
                      <a:pt x="0" y="482"/>
                      <a:pt x="4" y="467"/>
                      <a:pt x="12" y="454"/>
                    </a:cubicBezTo>
                    <a:cubicBezTo>
                      <a:pt x="325" y="0"/>
                      <a:pt x="325" y="0"/>
                      <a:pt x="325" y="0"/>
                    </a:cubicBezTo>
                  </a:path>
                </a:pathLst>
              </a:custGeom>
              <a:noFill/>
              <a:ln w="180975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śḷiḍè">
                <a:extLst>
                  <a:ext uri="{FF2B5EF4-FFF2-40B4-BE49-F238E27FC236}">
                    <a16:creationId xmlns:a16="http://schemas.microsoft.com/office/drawing/2014/main" id="{93F329D4-2C09-4592-A91C-1132E72174E2}"/>
                  </a:ext>
                </a:extLst>
              </p:cNvPr>
              <p:cNvSpPr/>
              <p:nvPr/>
            </p:nvSpPr>
            <p:spPr bwMode="auto">
              <a:xfrm>
                <a:off x="5362052" y="4829025"/>
                <a:ext cx="584110" cy="582925"/>
              </a:xfrm>
              <a:prstGeom prst="ellipse">
                <a:avLst/>
              </a:prstGeom>
              <a:noFill/>
              <a:ln w="180975" cap="rnd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ïşļïḋe">
                <a:extLst>
                  <a:ext uri="{FF2B5EF4-FFF2-40B4-BE49-F238E27FC236}">
                    <a16:creationId xmlns:a16="http://schemas.microsoft.com/office/drawing/2014/main" id="{1512B009-9694-41D8-93B9-FCAB32AF5EFB}"/>
                  </a:ext>
                </a:extLst>
              </p:cNvPr>
              <p:cNvSpPr/>
              <p:nvPr/>
            </p:nvSpPr>
            <p:spPr bwMode="auto">
              <a:xfrm>
                <a:off x="5399094" y="1774480"/>
                <a:ext cx="510026" cy="508990"/>
              </a:xfrm>
              <a:prstGeom prst="ellipse">
                <a:avLst/>
              </a:prstGeom>
              <a:noFill/>
              <a:ln w="180975" cap="rnd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í$liḍe">
                <a:extLst>
                  <a:ext uri="{FF2B5EF4-FFF2-40B4-BE49-F238E27FC236}">
                    <a16:creationId xmlns:a16="http://schemas.microsoft.com/office/drawing/2014/main" id="{3E68E220-7892-4D49-87F3-4CFBB8EE6D8E}"/>
                  </a:ext>
                </a:extLst>
              </p:cNvPr>
              <p:cNvSpPr/>
              <p:nvPr/>
            </p:nvSpPr>
            <p:spPr bwMode="auto">
              <a:xfrm>
                <a:off x="5832519" y="2650071"/>
                <a:ext cx="388864" cy="388073"/>
              </a:xfrm>
              <a:prstGeom prst="ellipse">
                <a:avLst/>
              </a:prstGeom>
              <a:noFill/>
              <a:ln w="127000" cap="rnd">
                <a:solidFill>
                  <a:schemeClr val="tx2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íśļïḍè">
                <a:extLst>
                  <a:ext uri="{FF2B5EF4-FFF2-40B4-BE49-F238E27FC236}">
                    <a16:creationId xmlns:a16="http://schemas.microsoft.com/office/drawing/2014/main" id="{A986318A-6B6D-4D2B-8E82-AF4F038D72AC}"/>
                  </a:ext>
                </a:extLst>
              </p:cNvPr>
              <p:cNvSpPr/>
              <p:nvPr/>
            </p:nvSpPr>
            <p:spPr bwMode="auto">
              <a:xfrm>
                <a:off x="5832519" y="4077991"/>
                <a:ext cx="388864" cy="388073"/>
              </a:xfrm>
              <a:prstGeom prst="ellipse">
                <a:avLst/>
              </a:prstGeom>
              <a:noFill/>
              <a:ln w="127000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íṡḷíḓè">
              <a:extLst>
                <a:ext uri="{FF2B5EF4-FFF2-40B4-BE49-F238E27FC236}">
                  <a16:creationId xmlns:a16="http://schemas.microsoft.com/office/drawing/2014/main" id="{08C45E4C-14E1-4565-8B74-48B66C3D143E}"/>
                </a:ext>
              </a:extLst>
            </p:cNvPr>
            <p:cNvGrpSpPr/>
            <p:nvPr/>
          </p:nvGrpSpPr>
          <p:grpSpPr>
            <a:xfrm>
              <a:off x="8571000" y="2732582"/>
              <a:ext cx="2949488" cy="1306539"/>
              <a:chOff x="719137" y="2442364"/>
              <a:chExt cx="5376847" cy="1306539"/>
            </a:xfrm>
          </p:grpSpPr>
          <p:sp>
            <p:nvSpPr>
              <p:cNvPr id="19" name="íślîďe">
                <a:extLst>
                  <a:ext uri="{FF2B5EF4-FFF2-40B4-BE49-F238E27FC236}">
                    <a16:creationId xmlns:a16="http://schemas.microsoft.com/office/drawing/2014/main" id="{6C1915DC-0A45-41CB-A286-B4966B1ED3E3}"/>
                  </a:ext>
                </a:extLst>
              </p:cNvPr>
              <p:cNvSpPr/>
              <p:nvPr/>
            </p:nvSpPr>
            <p:spPr bwMode="auto">
              <a:xfrm>
                <a:off x="719137" y="2884168"/>
                <a:ext cx="5376845" cy="8647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Copy paste fonts. Choose the only option to retain text.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20" name="íṣḻíde">
                <a:extLst>
                  <a:ext uri="{FF2B5EF4-FFF2-40B4-BE49-F238E27FC236}">
                    <a16:creationId xmlns:a16="http://schemas.microsoft.com/office/drawing/2014/main" id="{10F54B13-5252-4210-A7D5-BAFCA3C0C07A}"/>
                  </a:ext>
                </a:extLst>
              </p:cNvPr>
              <p:cNvSpPr txBox="1"/>
              <p:nvPr/>
            </p:nvSpPr>
            <p:spPr bwMode="auto">
              <a:xfrm>
                <a:off x="719137" y="2442364"/>
                <a:ext cx="537684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</a:p>
            </p:txBody>
          </p:sp>
        </p:grpSp>
        <p:sp>
          <p:nvSpPr>
            <p:cNvPr id="8" name="ïṥļïḑè">
              <a:extLst>
                <a:ext uri="{FF2B5EF4-FFF2-40B4-BE49-F238E27FC236}">
                  <a16:creationId xmlns:a16="http://schemas.microsoft.com/office/drawing/2014/main" id="{A2596DD5-C727-4ACF-AB6B-FEB8024E1C18}"/>
                </a:ext>
              </a:extLst>
            </p:cNvPr>
            <p:cNvSpPr/>
            <p:nvPr/>
          </p:nvSpPr>
          <p:spPr bwMode="auto">
            <a:xfrm>
              <a:off x="678079" y="1549387"/>
              <a:ext cx="3365005" cy="7090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000" dirty="0"/>
                <a:t>Copy paste fonts. Choose the only option to retain text.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000" dirty="0"/>
                <a:t>……</a:t>
              </a:r>
            </a:p>
          </p:txBody>
        </p:sp>
        <p:sp>
          <p:nvSpPr>
            <p:cNvPr id="9" name="íṣľîdè">
              <a:extLst>
                <a:ext uri="{FF2B5EF4-FFF2-40B4-BE49-F238E27FC236}">
                  <a16:creationId xmlns:a16="http://schemas.microsoft.com/office/drawing/2014/main" id="{5418B78D-7FA3-4212-893D-9C528CD1C715}"/>
                </a:ext>
              </a:extLst>
            </p:cNvPr>
            <p:cNvSpPr txBox="1"/>
            <p:nvPr/>
          </p:nvSpPr>
          <p:spPr bwMode="auto">
            <a:xfrm>
              <a:off x="678079" y="1136506"/>
              <a:ext cx="3365005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10" name="iṩḻîdé">
              <a:extLst>
                <a:ext uri="{FF2B5EF4-FFF2-40B4-BE49-F238E27FC236}">
                  <a16:creationId xmlns:a16="http://schemas.microsoft.com/office/drawing/2014/main" id="{64A6B6AB-BC3B-444E-8805-EFCB48F7EFB7}"/>
                </a:ext>
              </a:extLst>
            </p:cNvPr>
            <p:cNvSpPr/>
            <p:nvPr/>
          </p:nvSpPr>
          <p:spPr bwMode="auto">
            <a:xfrm>
              <a:off x="678079" y="2732583"/>
              <a:ext cx="3365005" cy="7090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000" dirty="0"/>
                <a:t>Copy paste fonts. Choose the only option to retain text.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000" dirty="0"/>
                <a:t>……</a:t>
              </a:r>
            </a:p>
          </p:txBody>
        </p:sp>
        <p:sp>
          <p:nvSpPr>
            <p:cNvPr id="11" name="ïsḻíḓe">
              <a:extLst>
                <a:ext uri="{FF2B5EF4-FFF2-40B4-BE49-F238E27FC236}">
                  <a16:creationId xmlns:a16="http://schemas.microsoft.com/office/drawing/2014/main" id="{3E67EE89-6570-4900-89C4-2BB7B2CD9602}"/>
                </a:ext>
              </a:extLst>
            </p:cNvPr>
            <p:cNvSpPr txBox="1"/>
            <p:nvPr/>
          </p:nvSpPr>
          <p:spPr bwMode="auto">
            <a:xfrm>
              <a:off x="678079" y="2319702"/>
              <a:ext cx="3365005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12" name="i$1íḍé">
              <a:extLst>
                <a:ext uri="{FF2B5EF4-FFF2-40B4-BE49-F238E27FC236}">
                  <a16:creationId xmlns:a16="http://schemas.microsoft.com/office/drawing/2014/main" id="{B2E05724-EFB7-49CD-AF97-2E2397CC2EAB}"/>
                </a:ext>
              </a:extLst>
            </p:cNvPr>
            <p:cNvSpPr/>
            <p:nvPr/>
          </p:nvSpPr>
          <p:spPr bwMode="auto">
            <a:xfrm>
              <a:off x="678079" y="3915779"/>
              <a:ext cx="3365005" cy="7090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000" dirty="0"/>
                <a:t>Copy paste fonts. Choose the only option to retain text.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000" dirty="0"/>
                <a:t>……</a:t>
              </a:r>
            </a:p>
          </p:txBody>
        </p:sp>
        <p:sp>
          <p:nvSpPr>
            <p:cNvPr id="13" name="iş1iḍê">
              <a:extLst>
                <a:ext uri="{FF2B5EF4-FFF2-40B4-BE49-F238E27FC236}">
                  <a16:creationId xmlns:a16="http://schemas.microsoft.com/office/drawing/2014/main" id="{79B003B9-4875-4123-9113-CCF125DD1703}"/>
                </a:ext>
              </a:extLst>
            </p:cNvPr>
            <p:cNvSpPr txBox="1"/>
            <p:nvPr/>
          </p:nvSpPr>
          <p:spPr bwMode="auto">
            <a:xfrm>
              <a:off x="678079" y="3502898"/>
              <a:ext cx="3365005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14" name="íṥḷíḍê">
              <a:extLst>
                <a:ext uri="{FF2B5EF4-FFF2-40B4-BE49-F238E27FC236}">
                  <a16:creationId xmlns:a16="http://schemas.microsoft.com/office/drawing/2014/main" id="{1F3ADEE6-A6B8-4D28-9656-971015D3A285}"/>
                </a:ext>
              </a:extLst>
            </p:cNvPr>
            <p:cNvSpPr/>
            <p:nvPr/>
          </p:nvSpPr>
          <p:spPr bwMode="auto">
            <a:xfrm>
              <a:off x="678079" y="5098975"/>
              <a:ext cx="3365005" cy="7090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000" dirty="0"/>
                <a:t>Copy paste fonts. Choose the only option to retain text.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000" dirty="0"/>
                <a:t>……</a:t>
              </a:r>
            </a:p>
          </p:txBody>
        </p:sp>
        <p:sp>
          <p:nvSpPr>
            <p:cNvPr id="15" name="ïṧlïḑè">
              <a:extLst>
                <a:ext uri="{FF2B5EF4-FFF2-40B4-BE49-F238E27FC236}">
                  <a16:creationId xmlns:a16="http://schemas.microsoft.com/office/drawing/2014/main" id="{D52DA379-E0A7-477E-A46B-45606917D879}"/>
                </a:ext>
              </a:extLst>
            </p:cNvPr>
            <p:cNvSpPr txBox="1"/>
            <p:nvPr/>
          </p:nvSpPr>
          <p:spPr bwMode="auto">
            <a:xfrm>
              <a:off x="678079" y="4686094"/>
              <a:ext cx="3365005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936A4828-D9FA-427A-B9F6-B4516838FD8F}"/>
                </a:ext>
              </a:extLst>
            </p:cNvPr>
            <p:cNvCxnSpPr/>
            <p:nvPr/>
          </p:nvCxnSpPr>
          <p:spPr>
            <a:xfrm>
              <a:off x="678079" y="2258467"/>
              <a:ext cx="316792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6A17A22C-AF39-447E-8093-9D88AEC21EB7}"/>
                </a:ext>
              </a:extLst>
            </p:cNvPr>
            <p:cNvCxnSpPr/>
            <p:nvPr/>
          </p:nvCxnSpPr>
          <p:spPr>
            <a:xfrm>
              <a:off x="678079" y="3390151"/>
              <a:ext cx="316792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E2B56A8F-669B-466E-95B5-D793B2334CA2}"/>
                </a:ext>
              </a:extLst>
            </p:cNvPr>
            <p:cNvCxnSpPr/>
            <p:nvPr/>
          </p:nvCxnSpPr>
          <p:spPr>
            <a:xfrm>
              <a:off x="678079" y="4521835"/>
              <a:ext cx="316792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92214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4">
            <a:extLst>
              <a:ext uri="{FF2B5EF4-FFF2-40B4-BE49-F238E27FC236}">
                <a16:creationId xmlns:a16="http://schemas.microsoft.com/office/drawing/2014/main" id="{ACE3B69C-7B00-4E19-8A33-B8981633B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7864" y="2635250"/>
            <a:ext cx="5419185" cy="895350"/>
          </a:xfrm>
        </p:spPr>
        <p:txBody>
          <a:bodyPr/>
          <a:lstStyle/>
          <a:p>
            <a:r>
              <a:rPr lang="en-US" altLang="zh-CN" dirty="0"/>
              <a:t>Section Header Here</a:t>
            </a:r>
            <a:endParaRPr lang="zh-CN" altLang="en-US" dirty="0"/>
          </a:p>
        </p:txBody>
      </p:sp>
      <p:sp>
        <p:nvSpPr>
          <p:cNvPr id="8" name="文本占位符 5">
            <a:extLst>
              <a:ext uri="{FF2B5EF4-FFF2-40B4-BE49-F238E27FC236}">
                <a16:creationId xmlns:a16="http://schemas.microsoft.com/office/drawing/2014/main" id="{7668DC11-4832-4C2A-8EC8-083C29CB3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8980" y="3530600"/>
            <a:ext cx="5419185" cy="101562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Supporting text here.</a:t>
            </a:r>
          </a:p>
          <a:p>
            <a:pPr lvl="0">
              <a:lnSpc>
                <a:spcPct val="100000"/>
              </a:lnSpc>
            </a:pPr>
            <a:r>
              <a:rPr lang="en-US" altLang="zh-CN" dirty="0"/>
              <a:t>When you copy &amp; paste, choose "keep text only" option.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7B30BB-737D-444D-B750-58BA0349157D}"/>
              </a:ext>
            </a:extLst>
          </p:cNvPr>
          <p:cNvSpPr txBox="1"/>
          <p:nvPr/>
        </p:nvSpPr>
        <p:spPr>
          <a:xfrm>
            <a:off x="2524348" y="1612899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/05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6850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5FAF48-5266-4EBC-B3BB-8FEA9C5F9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grpSp>
        <p:nvGrpSpPr>
          <p:cNvPr id="5" name="fdc72d75-eeae-4c9d-ae71-ebdf34275bd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87B6FB8-B940-4414-8142-75D4411A333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7461" y="1166725"/>
            <a:ext cx="10843027" cy="5105038"/>
            <a:chOff x="677461" y="1166725"/>
            <a:chExt cx="10843027" cy="5105038"/>
          </a:xfrm>
        </p:grpSpPr>
        <p:grpSp>
          <p:nvGrpSpPr>
            <p:cNvPr id="6" name="îsľîďe">
              <a:extLst>
                <a:ext uri="{FF2B5EF4-FFF2-40B4-BE49-F238E27FC236}">
                  <a16:creationId xmlns:a16="http://schemas.microsoft.com/office/drawing/2014/main" id="{25916DAD-39DF-4365-9B31-459DAD74374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56215" y="5726904"/>
              <a:ext cx="320006" cy="83119"/>
              <a:chOff x="0" y="0"/>
              <a:chExt cx="438150" cy="114300"/>
            </a:xfrm>
            <a:noFill/>
          </p:grpSpPr>
          <p:sp>
            <p:nvSpPr>
              <p:cNvPr id="75" name="ís1íḑè">
                <a:extLst>
                  <a:ext uri="{FF2B5EF4-FFF2-40B4-BE49-F238E27FC236}">
                    <a16:creationId xmlns:a16="http://schemas.microsoft.com/office/drawing/2014/main" id="{D2D3B0AC-9C14-49F1-A2F4-E8784F92D357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438150" cy="114300"/>
              </a:xfrm>
              <a:custGeom>
                <a:avLst/>
                <a:gdLst>
                  <a:gd name="G0" fmla="+- 5400 0 0"/>
                  <a:gd name="G1" fmla="+- 21600 0 5400"/>
                  <a:gd name="G2" fmla="+- 21600 0 5400"/>
                  <a:gd name="G3" fmla="*/ G0 2929 10000"/>
                  <a:gd name="G4" fmla="+- 21600 0 G3"/>
                  <a:gd name="G5" fmla="+- 21600 0 G3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5400" y="10800"/>
                    </a:moveTo>
                    <a:cubicBezTo>
                      <a:pt x="5400" y="13782"/>
                      <a:pt x="7818" y="16200"/>
                      <a:pt x="10800" y="16200"/>
                    </a:cubicBezTo>
                    <a:cubicBezTo>
                      <a:pt x="13782" y="16200"/>
                      <a:pt x="16200" y="13782"/>
                      <a:pt x="16200" y="10800"/>
                    </a:cubicBezTo>
                    <a:cubicBezTo>
                      <a:pt x="16200" y="7818"/>
                      <a:pt x="13782" y="5400"/>
                      <a:pt x="10800" y="5400"/>
                    </a:cubicBezTo>
                    <a:cubicBezTo>
                      <a:pt x="7818" y="5400"/>
                      <a:pt x="5400" y="7818"/>
                      <a:pt x="5400" y="10800"/>
                    </a:cubicBezTo>
                    <a:close/>
                  </a:path>
                </a:pathLst>
              </a:cu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îṧliďê">
                <a:extLst>
                  <a:ext uri="{FF2B5EF4-FFF2-40B4-BE49-F238E27FC236}">
                    <a16:creationId xmlns:a16="http://schemas.microsoft.com/office/drawing/2014/main" id="{FD6CC847-4966-4C46-978A-BA828178CB75}"/>
                  </a:ext>
                </a:extLst>
              </p:cNvPr>
              <p:cNvSpPr/>
              <p:nvPr/>
            </p:nvSpPr>
            <p:spPr bwMode="auto">
              <a:xfrm>
                <a:off x="129075" y="39150"/>
                <a:ext cx="180000" cy="36000"/>
              </a:xfrm>
              <a:prstGeom prst="ellipse">
                <a:avLst/>
              </a:pr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íSľídê">
              <a:extLst>
                <a:ext uri="{FF2B5EF4-FFF2-40B4-BE49-F238E27FC236}">
                  <a16:creationId xmlns:a16="http://schemas.microsoft.com/office/drawing/2014/main" id="{5FD35E99-5877-45E1-A7F2-57FB8395AE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11883" y="5698434"/>
              <a:ext cx="320006" cy="83119"/>
              <a:chOff x="0" y="0"/>
              <a:chExt cx="438150" cy="114300"/>
            </a:xfrm>
            <a:noFill/>
          </p:grpSpPr>
          <p:sp>
            <p:nvSpPr>
              <p:cNvPr id="73" name="iṣḻîďé">
                <a:extLst>
                  <a:ext uri="{FF2B5EF4-FFF2-40B4-BE49-F238E27FC236}">
                    <a16:creationId xmlns:a16="http://schemas.microsoft.com/office/drawing/2014/main" id="{8B27112E-89E2-487E-987A-8208D922B8F1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438150" cy="114300"/>
              </a:xfrm>
              <a:custGeom>
                <a:avLst/>
                <a:gdLst>
                  <a:gd name="G0" fmla="+- 5400 0 0"/>
                  <a:gd name="G1" fmla="+- 21600 0 5400"/>
                  <a:gd name="G2" fmla="+- 21600 0 5400"/>
                  <a:gd name="G3" fmla="*/ G0 2929 10000"/>
                  <a:gd name="G4" fmla="+- 21600 0 G3"/>
                  <a:gd name="G5" fmla="+- 21600 0 G3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5400" y="10800"/>
                    </a:moveTo>
                    <a:cubicBezTo>
                      <a:pt x="5400" y="13782"/>
                      <a:pt x="7818" y="16200"/>
                      <a:pt x="10800" y="16200"/>
                    </a:cubicBezTo>
                    <a:cubicBezTo>
                      <a:pt x="13782" y="16200"/>
                      <a:pt x="16200" y="13782"/>
                      <a:pt x="16200" y="10800"/>
                    </a:cubicBezTo>
                    <a:cubicBezTo>
                      <a:pt x="16200" y="7818"/>
                      <a:pt x="13782" y="5400"/>
                      <a:pt x="10800" y="5400"/>
                    </a:cubicBezTo>
                    <a:cubicBezTo>
                      <a:pt x="7818" y="5400"/>
                      <a:pt x="5400" y="7818"/>
                      <a:pt x="5400" y="10800"/>
                    </a:cubicBezTo>
                    <a:close/>
                  </a:path>
                </a:pathLst>
              </a:cu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iṡľidè">
                <a:extLst>
                  <a:ext uri="{FF2B5EF4-FFF2-40B4-BE49-F238E27FC236}">
                    <a16:creationId xmlns:a16="http://schemas.microsoft.com/office/drawing/2014/main" id="{7C7A0F20-0E54-410A-9018-F5BF83FE4BFF}"/>
                  </a:ext>
                </a:extLst>
              </p:cNvPr>
              <p:cNvSpPr/>
              <p:nvPr/>
            </p:nvSpPr>
            <p:spPr bwMode="auto">
              <a:xfrm>
                <a:off x="129075" y="39150"/>
                <a:ext cx="180000" cy="36000"/>
              </a:xfrm>
              <a:prstGeom prst="ellipse">
                <a:avLst/>
              </a:pr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" name="îṣľîḍe">
              <a:extLst>
                <a:ext uri="{FF2B5EF4-FFF2-40B4-BE49-F238E27FC236}">
                  <a16:creationId xmlns:a16="http://schemas.microsoft.com/office/drawing/2014/main" id="{638AD783-0EBD-4FE0-A788-1D00E95165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26675" y="5886217"/>
              <a:ext cx="373344" cy="96973"/>
              <a:chOff x="0" y="0"/>
              <a:chExt cx="438150" cy="114300"/>
            </a:xfrm>
            <a:noFill/>
          </p:grpSpPr>
          <p:sp>
            <p:nvSpPr>
              <p:cNvPr id="71" name="îSliḓe">
                <a:extLst>
                  <a:ext uri="{FF2B5EF4-FFF2-40B4-BE49-F238E27FC236}">
                    <a16:creationId xmlns:a16="http://schemas.microsoft.com/office/drawing/2014/main" id="{F13C1560-FF9E-4BD7-AA7B-E2D1759FC19D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438150" cy="114300"/>
              </a:xfrm>
              <a:custGeom>
                <a:avLst/>
                <a:gdLst>
                  <a:gd name="G0" fmla="+- 5400 0 0"/>
                  <a:gd name="G1" fmla="+- 21600 0 5400"/>
                  <a:gd name="G2" fmla="+- 21600 0 5400"/>
                  <a:gd name="G3" fmla="*/ G0 2929 10000"/>
                  <a:gd name="G4" fmla="+- 21600 0 G3"/>
                  <a:gd name="G5" fmla="+- 21600 0 G3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5400" y="10800"/>
                    </a:moveTo>
                    <a:cubicBezTo>
                      <a:pt x="5400" y="13782"/>
                      <a:pt x="7818" y="16200"/>
                      <a:pt x="10800" y="16200"/>
                    </a:cubicBezTo>
                    <a:cubicBezTo>
                      <a:pt x="13782" y="16200"/>
                      <a:pt x="16200" y="13782"/>
                      <a:pt x="16200" y="10800"/>
                    </a:cubicBezTo>
                    <a:cubicBezTo>
                      <a:pt x="16200" y="7818"/>
                      <a:pt x="13782" y="5400"/>
                      <a:pt x="10800" y="5400"/>
                    </a:cubicBezTo>
                    <a:cubicBezTo>
                      <a:pt x="7818" y="5400"/>
                      <a:pt x="5400" y="7818"/>
                      <a:pt x="5400" y="10800"/>
                    </a:cubicBezTo>
                    <a:close/>
                  </a:path>
                </a:pathLst>
              </a:cu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ïŝľîďé">
                <a:extLst>
                  <a:ext uri="{FF2B5EF4-FFF2-40B4-BE49-F238E27FC236}">
                    <a16:creationId xmlns:a16="http://schemas.microsoft.com/office/drawing/2014/main" id="{92EFD82D-EC5E-424E-BFCC-4033C306546D}"/>
                  </a:ext>
                </a:extLst>
              </p:cNvPr>
              <p:cNvSpPr/>
              <p:nvPr/>
            </p:nvSpPr>
            <p:spPr bwMode="auto">
              <a:xfrm>
                <a:off x="129075" y="39150"/>
                <a:ext cx="180000" cy="36000"/>
              </a:xfrm>
              <a:prstGeom prst="ellipse">
                <a:avLst/>
              </a:pr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9" name="iśļïḍê">
              <a:extLst>
                <a:ext uri="{FF2B5EF4-FFF2-40B4-BE49-F238E27FC236}">
                  <a16:creationId xmlns:a16="http://schemas.microsoft.com/office/drawing/2014/main" id="{C1796111-14E5-4C15-A334-5FB9FE8E09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2717" y="5750766"/>
              <a:ext cx="320006" cy="83119"/>
              <a:chOff x="0" y="0"/>
              <a:chExt cx="438150" cy="114300"/>
            </a:xfrm>
            <a:noFill/>
          </p:grpSpPr>
          <p:sp>
            <p:nvSpPr>
              <p:cNvPr id="69" name="íṧľíḓê">
                <a:extLst>
                  <a:ext uri="{FF2B5EF4-FFF2-40B4-BE49-F238E27FC236}">
                    <a16:creationId xmlns:a16="http://schemas.microsoft.com/office/drawing/2014/main" id="{8E34B419-5694-4427-B72F-ED4EBBF5082C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438150" cy="114300"/>
              </a:xfrm>
              <a:custGeom>
                <a:avLst/>
                <a:gdLst>
                  <a:gd name="G0" fmla="+- 5400 0 0"/>
                  <a:gd name="G1" fmla="+- 21600 0 5400"/>
                  <a:gd name="G2" fmla="+- 21600 0 5400"/>
                  <a:gd name="G3" fmla="*/ G0 2929 10000"/>
                  <a:gd name="G4" fmla="+- 21600 0 G3"/>
                  <a:gd name="G5" fmla="+- 21600 0 G3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5400" y="10800"/>
                    </a:moveTo>
                    <a:cubicBezTo>
                      <a:pt x="5400" y="13782"/>
                      <a:pt x="7818" y="16200"/>
                      <a:pt x="10800" y="16200"/>
                    </a:cubicBezTo>
                    <a:cubicBezTo>
                      <a:pt x="13782" y="16200"/>
                      <a:pt x="16200" y="13782"/>
                      <a:pt x="16200" y="10800"/>
                    </a:cubicBezTo>
                    <a:cubicBezTo>
                      <a:pt x="16200" y="7818"/>
                      <a:pt x="13782" y="5400"/>
                      <a:pt x="10800" y="5400"/>
                    </a:cubicBezTo>
                    <a:cubicBezTo>
                      <a:pt x="7818" y="5400"/>
                      <a:pt x="5400" y="7818"/>
                      <a:pt x="5400" y="10800"/>
                    </a:cubicBezTo>
                    <a:close/>
                  </a:path>
                </a:pathLst>
              </a:cu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íśļïdè">
                <a:extLst>
                  <a:ext uri="{FF2B5EF4-FFF2-40B4-BE49-F238E27FC236}">
                    <a16:creationId xmlns:a16="http://schemas.microsoft.com/office/drawing/2014/main" id="{892431E2-0415-4B09-8078-F05DC986CEDE}"/>
                  </a:ext>
                </a:extLst>
              </p:cNvPr>
              <p:cNvSpPr/>
              <p:nvPr/>
            </p:nvSpPr>
            <p:spPr bwMode="auto">
              <a:xfrm>
                <a:off x="129075" y="39150"/>
                <a:ext cx="180000" cy="36000"/>
              </a:xfrm>
              <a:prstGeom prst="ellipse">
                <a:avLst/>
              </a:pr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0" name="ï$ļïḑe">
              <a:extLst>
                <a:ext uri="{FF2B5EF4-FFF2-40B4-BE49-F238E27FC236}">
                  <a16:creationId xmlns:a16="http://schemas.microsoft.com/office/drawing/2014/main" id="{311C83AA-B912-46DA-BE0F-1089FFC608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90341" y="6014733"/>
              <a:ext cx="482960" cy="125445"/>
              <a:chOff x="0" y="0"/>
              <a:chExt cx="438150" cy="114300"/>
            </a:xfrm>
            <a:noFill/>
          </p:grpSpPr>
          <p:sp>
            <p:nvSpPr>
              <p:cNvPr id="67" name="îsliḓé">
                <a:extLst>
                  <a:ext uri="{FF2B5EF4-FFF2-40B4-BE49-F238E27FC236}">
                    <a16:creationId xmlns:a16="http://schemas.microsoft.com/office/drawing/2014/main" id="{E0712AE3-4F9E-4AAD-84FC-E80889C7B61C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438150" cy="114300"/>
              </a:xfrm>
              <a:custGeom>
                <a:avLst/>
                <a:gdLst>
                  <a:gd name="G0" fmla="+- 5400 0 0"/>
                  <a:gd name="G1" fmla="+- 21600 0 5400"/>
                  <a:gd name="G2" fmla="+- 21600 0 5400"/>
                  <a:gd name="G3" fmla="*/ G0 2929 10000"/>
                  <a:gd name="G4" fmla="+- 21600 0 G3"/>
                  <a:gd name="G5" fmla="+- 21600 0 G3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5400" y="10800"/>
                    </a:moveTo>
                    <a:cubicBezTo>
                      <a:pt x="5400" y="13782"/>
                      <a:pt x="7818" y="16200"/>
                      <a:pt x="10800" y="16200"/>
                    </a:cubicBezTo>
                    <a:cubicBezTo>
                      <a:pt x="13782" y="16200"/>
                      <a:pt x="16200" y="13782"/>
                      <a:pt x="16200" y="10800"/>
                    </a:cubicBezTo>
                    <a:cubicBezTo>
                      <a:pt x="16200" y="7818"/>
                      <a:pt x="13782" y="5400"/>
                      <a:pt x="10800" y="5400"/>
                    </a:cubicBezTo>
                    <a:cubicBezTo>
                      <a:pt x="7818" y="5400"/>
                      <a:pt x="5400" y="7818"/>
                      <a:pt x="5400" y="10800"/>
                    </a:cubicBezTo>
                    <a:close/>
                  </a:path>
                </a:pathLst>
              </a:cu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îśḻîḓé">
                <a:extLst>
                  <a:ext uri="{FF2B5EF4-FFF2-40B4-BE49-F238E27FC236}">
                    <a16:creationId xmlns:a16="http://schemas.microsoft.com/office/drawing/2014/main" id="{7E5339A9-ABD6-43E7-951F-CFB0982165E0}"/>
                  </a:ext>
                </a:extLst>
              </p:cNvPr>
              <p:cNvSpPr/>
              <p:nvPr/>
            </p:nvSpPr>
            <p:spPr bwMode="auto">
              <a:xfrm>
                <a:off x="129075" y="39150"/>
                <a:ext cx="180000" cy="36000"/>
              </a:xfrm>
              <a:prstGeom prst="ellipse">
                <a:avLst/>
              </a:pr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1" name="íşḷîḓê">
              <a:extLst>
                <a:ext uri="{FF2B5EF4-FFF2-40B4-BE49-F238E27FC236}">
                  <a16:creationId xmlns:a16="http://schemas.microsoft.com/office/drawing/2014/main" id="{014FE7D9-D502-4897-A465-BAF8479A64E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22513" y="5494990"/>
              <a:ext cx="320006" cy="83119"/>
              <a:chOff x="0" y="0"/>
              <a:chExt cx="438150" cy="114300"/>
            </a:xfrm>
            <a:noFill/>
          </p:grpSpPr>
          <p:sp>
            <p:nvSpPr>
              <p:cNvPr id="65" name="iṩ1iḋe">
                <a:extLst>
                  <a:ext uri="{FF2B5EF4-FFF2-40B4-BE49-F238E27FC236}">
                    <a16:creationId xmlns:a16="http://schemas.microsoft.com/office/drawing/2014/main" id="{67179461-E926-4AB5-B147-CE89E25F4823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438150" cy="114300"/>
              </a:xfrm>
              <a:custGeom>
                <a:avLst/>
                <a:gdLst>
                  <a:gd name="G0" fmla="+- 5400 0 0"/>
                  <a:gd name="G1" fmla="+- 21600 0 5400"/>
                  <a:gd name="G2" fmla="+- 21600 0 5400"/>
                  <a:gd name="G3" fmla="*/ G0 2929 10000"/>
                  <a:gd name="G4" fmla="+- 21600 0 G3"/>
                  <a:gd name="G5" fmla="+- 21600 0 G3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5400" y="10800"/>
                    </a:moveTo>
                    <a:cubicBezTo>
                      <a:pt x="5400" y="13782"/>
                      <a:pt x="7818" y="16200"/>
                      <a:pt x="10800" y="16200"/>
                    </a:cubicBezTo>
                    <a:cubicBezTo>
                      <a:pt x="13782" y="16200"/>
                      <a:pt x="16200" y="13782"/>
                      <a:pt x="16200" y="10800"/>
                    </a:cubicBezTo>
                    <a:cubicBezTo>
                      <a:pt x="16200" y="7818"/>
                      <a:pt x="13782" y="5400"/>
                      <a:pt x="10800" y="5400"/>
                    </a:cubicBezTo>
                    <a:cubicBezTo>
                      <a:pt x="7818" y="5400"/>
                      <a:pt x="5400" y="7818"/>
                      <a:pt x="5400" y="10800"/>
                    </a:cubicBezTo>
                    <a:close/>
                  </a:path>
                </a:pathLst>
              </a:cu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íṡḷíḋe">
                <a:extLst>
                  <a:ext uri="{FF2B5EF4-FFF2-40B4-BE49-F238E27FC236}">
                    <a16:creationId xmlns:a16="http://schemas.microsoft.com/office/drawing/2014/main" id="{EE18E7D9-FEFF-4FEF-969E-5832041EE5B9}"/>
                  </a:ext>
                </a:extLst>
              </p:cNvPr>
              <p:cNvSpPr/>
              <p:nvPr/>
            </p:nvSpPr>
            <p:spPr bwMode="auto">
              <a:xfrm>
                <a:off x="129075" y="39150"/>
                <a:ext cx="180000" cy="36000"/>
              </a:xfrm>
              <a:prstGeom prst="ellipse">
                <a:avLst/>
              </a:pr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2" name="îṧḷîḓè">
              <a:extLst>
                <a:ext uri="{FF2B5EF4-FFF2-40B4-BE49-F238E27FC236}">
                  <a16:creationId xmlns:a16="http://schemas.microsoft.com/office/drawing/2014/main" id="{F62E5E1D-8645-4EAF-BD48-84828BC8F11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1220" y="5653535"/>
              <a:ext cx="320006" cy="83119"/>
              <a:chOff x="0" y="0"/>
              <a:chExt cx="438150" cy="114300"/>
            </a:xfrm>
            <a:noFill/>
          </p:grpSpPr>
          <p:sp>
            <p:nvSpPr>
              <p:cNvPr id="63" name="išļíḑê">
                <a:extLst>
                  <a:ext uri="{FF2B5EF4-FFF2-40B4-BE49-F238E27FC236}">
                    <a16:creationId xmlns:a16="http://schemas.microsoft.com/office/drawing/2014/main" id="{D3C141E4-6AF5-40F6-836F-25CBBFC90226}"/>
                  </a:ext>
                </a:extLst>
              </p:cNvPr>
              <p:cNvSpPr/>
              <p:nvPr/>
            </p:nvSpPr>
            <p:spPr bwMode="auto">
              <a:xfrm>
                <a:off x="0" y="0"/>
                <a:ext cx="438150" cy="114300"/>
              </a:xfrm>
              <a:custGeom>
                <a:avLst/>
                <a:gdLst>
                  <a:gd name="G0" fmla="+- 5400 0 0"/>
                  <a:gd name="G1" fmla="+- 21600 0 5400"/>
                  <a:gd name="G2" fmla="+- 21600 0 5400"/>
                  <a:gd name="G3" fmla="*/ G0 2929 10000"/>
                  <a:gd name="G4" fmla="+- 21600 0 G3"/>
                  <a:gd name="G5" fmla="+- 21600 0 G3"/>
                  <a:gd name="T0" fmla="*/ 10800 w 21600"/>
                  <a:gd name="T1" fmla="*/ 0 h 21600"/>
                  <a:gd name="T2" fmla="*/ 3163 w 21600"/>
                  <a:gd name="T3" fmla="*/ 3163 h 21600"/>
                  <a:gd name="T4" fmla="*/ 0 w 21600"/>
                  <a:gd name="T5" fmla="*/ 10800 h 21600"/>
                  <a:gd name="T6" fmla="*/ 3163 w 21600"/>
                  <a:gd name="T7" fmla="*/ 18437 h 21600"/>
                  <a:gd name="T8" fmla="*/ 10800 w 21600"/>
                  <a:gd name="T9" fmla="*/ 21600 h 21600"/>
                  <a:gd name="T10" fmla="*/ 18437 w 21600"/>
                  <a:gd name="T11" fmla="*/ 18437 h 21600"/>
                  <a:gd name="T12" fmla="*/ 21600 w 21600"/>
                  <a:gd name="T13" fmla="*/ 10800 h 21600"/>
                  <a:gd name="T14" fmla="*/ 18437 w 21600"/>
                  <a:gd name="T15" fmla="*/ 316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  <a:moveTo>
                      <a:pt x="5400" y="10800"/>
                    </a:moveTo>
                    <a:cubicBezTo>
                      <a:pt x="5400" y="13782"/>
                      <a:pt x="7818" y="16200"/>
                      <a:pt x="10800" y="16200"/>
                    </a:cubicBezTo>
                    <a:cubicBezTo>
                      <a:pt x="13782" y="16200"/>
                      <a:pt x="16200" y="13782"/>
                      <a:pt x="16200" y="10800"/>
                    </a:cubicBezTo>
                    <a:cubicBezTo>
                      <a:pt x="16200" y="7818"/>
                      <a:pt x="13782" y="5400"/>
                      <a:pt x="10800" y="5400"/>
                    </a:cubicBezTo>
                    <a:cubicBezTo>
                      <a:pt x="7818" y="5400"/>
                      <a:pt x="5400" y="7818"/>
                      <a:pt x="5400" y="10800"/>
                    </a:cubicBezTo>
                    <a:close/>
                  </a:path>
                </a:pathLst>
              </a:cu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ṧḻïḑé">
                <a:extLst>
                  <a:ext uri="{FF2B5EF4-FFF2-40B4-BE49-F238E27FC236}">
                    <a16:creationId xmlns:a16="http://schemas.microsoft.com/office/drawing/2014/main" id="{8A86D72A-E6E7-4CFA-B375-3892718E6AFE}"/>
                  </a:ext>
                </a:extLst>
              </p:cNvPr>
              <p:cNvSpPr/>
              <p:nvPr/>
            </p:nvSpPr>
            <p:spPr bwMode="auto">
              <a:xfrm>
                <a:off x="129075" y="39150"/>
                <a:ext cx="180000" cy="36000"/>
              </a:xfrm>
              <a:prstGeom prst="ellipse">
                <a:avLst/>
              </a:prstGeom>
              <a:grpFill/>
              <a:ln w="12700" cap="flat" cmpd="sng">
                <a:solidFill>
                  <a:schemeClr val="accent1"/>
                </a:solidFill>
                <a:bevel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3C4CAFF7-DBB0-48EB-B4A5-C9674E108A10}"/>
                </a:ext>
              </a:extLst>
            </p:cNvPr>
            <p:cNvCxnSpPr>
              <a:cxnSpLocks noChangeShapeType="1"/>
              <a:stCxn id="75" idx="6"/>
              <a:endCxn id="73" idx="2"/>
            </p:cNvCxnSpPr>
            <p:nvPr/>
          </p:nvCxnSpPr>
          <p:spPr bwMode="auto">
            <a:xfrm flipV="1">
              <a:off x="1176221" y="5739993"/>
              <a:ext cx="535662" cy="28470"/>
            </a:xfrm>
            <a:prstGeom prst="line">
              <a:avLst/>
            </a:prstGeom>
            <a:noFill/>
            <a:ln w="12700" cap="flat" cmpd="sng">
              <a:solidFill>
                <a:schemeClr val="accent1"/>
              </a:solidFill>
              <a:bevel/>
              <a:headEnd/>
              <a:tailEnd/>
            </a:ln>
            <a:extLst/>
          </p:spPr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CF7CF5FA-D2B8-4A4B-8AC5-F795966F9D17}"/>
                </a:ext>
              </a:extLst>
            </p:cNvPr>
            <p:cNvCxnSpPr>
              <a:cxnSpLocks noChangeShapeType="1"/>
              <a:stCxn id="73" idx="5"/>
              <a:endCxn id="71" idx="1"/>
            </p:cNvCxnSpPr>
            <p:nvPr/>
          </p:nvCxnSpPr>
          <p:spPr bwMode="auto">
            <a:xfrm>
              <a:off x="1985024" y="5769379"/>
              <a:ext cx="296324" cy="131038"/>
            </a:xfrm>
            <a:prstGeom prst="line">
              <a:avLst/>
            </a:prstGeom>
            <a:noFill/>
            <a:ln w="12700" cap="flat" cmpd="sng">
              <a:solidFill>
                <a:schemeClr val="accent1"/>
              </a:solidFill>
              <a:bevel/>
              <a:headEnd/>
              <a:tailEnd/>
            </a:ln>
            <a:extLst/>
          </p:spPr>
        </p:cxnSp>
        <p:sp>
          <p:nvSpPr>
            <p:cNvPr id="15" name="ïş1îḋé">
              <a:extLst>
                <a:ext uri="{FF2B5EF4-FFF2-40B4-BE49-F238E27FC236}">
                  <a16:creationId xmlns:a16="http://schemas.microsoft.com/office/drawing/2014/main" id="{76A3D90D-2066-4EC9-93BE-E62D32EACC7E}"/>
                </a:ext>
              </a:extLst>
            </p:cNvPr>
            <p:cNvSpPr/>
            <p:nvPr/>
          </p:nvSpPr>
          <p:spPr bwMode="auto">
            <a:xfrm flipV="1">
              <a:off x="2543203" y="5821711"/>
              <a:ext cx="406377" cy="78705"/>
            </a:xfrm>
            <a:prstGeom prst="line">
              <a:avLst/>
            </a:prstGeom>
            <a:noFill/>
            <a:ln w="12700" cap="flat" cmpd="sng">
              <a:solidFill>
                <a:schemeClr val="accent1"/>
              </a:solidFill>
              <a:bevel/>
              <a:headEnd/>
              <a:tailEnd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ŝ1ïḋè">
              <a:extLst>
                <a:ext uri="{FF2B5EF4-FFF2-40B4-BE49-F238E27FC236}">
                  <a16:creationId xmlns:a16="http://schemas.microsoft.com/office/drawing/2014/main" id="{5EBC62A1-FA28-4C34-9FAC-558D66A23B52}"/>
                </a:ext>
              </a:extLst>
            </p:cNvPr>
            <p:cNvSpPr/>
            <p:nvPr/>
          </p:nvSpPr>
          <p:spPr bwMode="auto">
            <a:xfrm>
              <a:off x="3175858" y="5821711"/>
              <a:ext cx="466398" cy="223307"/>
            </a:xfrm>
            <a:prstGeom prst="line">
              <a:avLst/>
            </a:prstGeom>
            <a:noFill/>
            <a:ln w="12700" cap="flat" cmpd="sng">
              <a:solidFill>
                <a:schemeClr val="accent1"/>
              </a:solidFill>
              <a:bevel/>
              <a:headEnd/>
              <a:tailEnd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6D08B8DD-166B-4D09-895F-0C4D4FE4CBA0}"/>
                </a:ext>
              </a:extLst>
            </p:cNvPr>
            <p:cNvCxnSpPr>
              <a:cxnSpLocks noChangeShapeType="1"/>
              <a:stCxn id="67" idx="7"/>
              <a:endCxn id="63" idx="3"/>
            </p:cNvCxnSpPr>
            <p:nvPr/>
          </p:nvCxnSpPr>
          <p:spPr bwMode="auto">
            <a:xfrm flipV="1">
              <a:off x="3902573" y="5724481"/>
              <a:ext cx="875511" cy="308621"/>
            </a:xfrm>
            <a:prstGeom prst="line">
              <a:avLst/>
            </a:prstGeom>
            <a:noFill/>
            <a:ln w="12700" cap="flat" cmpd="sng">
              <a:solidFill>
                <a:schemeClr val="accent1"/>
              </a:solidFill>
              <a:bevel/>
              <a:headEnd/>
              <a:tailEnd/>
            </a:ln>
            <a:extLst/>
          </p:spPr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91EF9F7C-5454-44A8-81CE-E34A60223ED0}"/>
                </a:ext>
              </a:extLst>
            </p:cNvPr>
            <p:cNvCxnSpPr>
              <a:cxnSpLocks noChangeShapeType="1"/>
              <a:stCxn id="63" idx="1"/>
              <a:endCxn id="65" idx="5"/>
            </p:cNvCxnSpPr>
            <p:nvPr/>
          </p:nvCxnSpPr>
          <p:spPr bwMode="auto">
            <a:xfrm flipH="1" flipV="1">
              <a:off x="4395654" y="5565936"/>
              <a:ext cx="382429" cy="99771"/>
            </a:xfrm>
            <a:prstGeom prst="line">
              <a:avLst/>
            </a:prstGeom>
            <a:noFill/>
            <a:ln w="12700" cap="flat" cmpd="sng">
              <a:solidFill>
                <a:schemeClr val="accent1"/>
              </a:solidFill>
              <a:bevel/>
              <a:headEnd/>
              <a:tailEnd/>
            </a:ln>
            <a:extLst/>
          </p:spPr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040D4D5A-E269-4189-9FBF-B53C1713847F}"/>
                </a:ext>
              </a:extLst>
            </p:cNvPr>
            <p:cNvCxnSpPr>
              <a:cxnSpLocks noChangeShapeType="1"/>
              <a:stCxn id="69" idx="6"/>
              <a:endCxn id="63" idx="2"/>
            </p:cNvCxnSpPr>
            <p:nvPr/>
          </p:nvCxnSpPr>
          <p:spPr bwMode="auto">
            <a:xfrm flipV="1">
              <a:off x="3222722" y="5695095"/>
              <a:ext cx="1508496" cy="97231"/>
            </a:xfrm>
            <a:prstGeom prst="line">
              <a:avLst/>
            </a:prstGeom>
            <a:noFill/>
            <a:ln w="12700" cap="flat" cmpd="sng">
              <a:solidFill>
                <a:schemeClr val="accent1"/>
              </a:solidFill>
              <a:bevel/>
              <a:headEnd/>
              <a:tailEnd/>
            </a:ln>
            <a:extLst/>
          </p:spPr>
        </p:cxnSp>
        <p:sp>
          <p:nvSpPr>
            <p:cNvPr id="20" name="ïś1íḋé">
              <a:extLst>
                <a:ext uri="{FF2B5EF4-FFF2-40B4-BE49-F238E27FC236}">
                  <a16:creationId xmlns:a16="http://schemas.microsoft.com/office/drawing/2014/main" id="{8FF35ADB-0334-4D8E-9780-565E7A27381B}"/>
                </a:ext>
              </a:extLst>
            </p:cNvPr>
            <p:cNvSpPr/>
            <p:nvPr/>
          </p:nvSpPr>
          <p:spPr bwMode="auto">
            <a:xfrm flipV="1">
              <a:off x="3811095" y="5574088"/>
              <a:ext cx="437556" cy="448795"/>
            </a:xfrm>
            <a:prstGeom prst="line">
              <a:avLst/>
            </a:prstGeom>
            <a:noFill/>
            <a:ln w="12700" cap="flat" cmpd="sng">
              <a:solidFill>
                <a:schemeClr val="accent1"/>
              </a:solidFill>
              <a:bevel/>
              <a:headEnd/>
              <a:tailEnd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śḻiďê">
              <a:extLst>
                <a:ext uri="{FF2B5EF4-FFF2-40B4-BE49-F238E27FC236}">
                  <a16:creationId xmlns:a16="http://schemas.microsoft.com/office/drawing/2014/main" id="{EB1CAA38-BC93-47C1-B747-C17E769D78DF}"/>
                </a:ext>
              </a:extLst>
            </p:cNvPr>
            <p:cNvSpPr/>
            <p:nvPr/>
          </p:nvSpPr>
          <p:spPr bwMode="auto">
            <a:xfrm flipV="1">
              <a:off x="1871275" y="4865026"/>
              <a:ext cx="1" cy="863133"/>
            </a:xfrm>
            <a:prstGeom prst="line">
              <a:avLst/>
            </a:prstGeom>
            <a:ln>
              <a:solidFill>
                <a:schemeClr val="accent1"/>
              </a:solidFill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sļide">
              <a:extLst>
                <a:ext uri="{FF2B5EF4-FFF2-40B4-BE49-F238E27FC236}">
                  <a16:creationId xmlns:a16="http://schemas.microsoft.com/office/drawing/2014/main" id="{3C716770-C71E-42D7-8CCE-0959FB83F76C}"/>
                </a:ext>
              </a:extLst>
            </p:cNvPr>
            <p:cNvSpPr/>
            <p:nvPr/>
          </p:nvSpPr>
          <p:spPr bwMode="auto">
            <a:xfrm>
              <a:off x="1521619" y="4554469"/>
              <a:ext cx="698057" cy="694544"/>
            </a:xfrm>
            <a:prstGeom prst="ellipse">
              <a:avLst/>
            </a:prstGeom>
            <a:solidFill>
              <a:schemeClr val="accent3"/>
            </a:solidFill>
            <a:ln w="38100" cap="flat" cmpd="sng">
              <a:noFill/>
              <a:bevel/>
              <a:headEnd/>
              <a:tailEnd/>
            </a:ln>
            <a:effectLst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bg1">
                      <a:lumMod val="100000"/>
                    </a:schemeClr>
                  </a:solidFill>
                </a:rPr>
                <a:t>Keyword</a:t>
              </a:r>
              <a:endParaRPr lang="zh-CN" altLang="en-US" sz="900" b="1" dirty="0">
                <a:solidFill>
                  <a:schemeClr val="bg1">
                    <a:lumMod val="100000"/>
                  </a:schemeClr>
                </a:solidFill>
              </a:endParaRPr>
            </a:p>
          </p:txBody>
        </p:sp>
        <p:sp>
          <p:nvSpPr>
            <p:cNvPr id="23" name="îsḻíḋè">
              <a:extLst>
                <a:ext uri="{FF2B5EF4-FFF2-40B4-BE49-F238E27FC236}">
                  <a16:creationId xmlns:a16="http://schemas.microsoft.com/office/drawing/2014/main" id="{7AFF9E3B-79B8-4508-8360-AF10E2FA51DE}"/>
                </a:ext>
              </a:extLst>
            </p:cNvPr>
            <p:cNvSpPr/>
            <p:nvPr/>
          </p:nvSpPr>
          <p:spPr bwMode="auto">
            <a:xfrm flipV="1">
              <a:off x="1016237" y="4934687"/>
              <a:ext cx="1" cy="863870"/>
            </a:xfrm>
            <a:prstGeom prst="line">
              <a:avLst/>
            </a:prstGeom>
            <a:ln>
              <a:solidFill>
                <a:schemeClr val="accent1"/>
              </a:solidFill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ṧliḑé">
              <a:extLst>
                <a:ext uri="{FF2B5EF4-FFF2-40B4-BE49-F238E27FC236}">
                  <a16:creationId xmlns:a16="http://schemas.microsoft.com/office/drawing/2014/main" id="{5E44D4A2-4C41-415A-8ADD-9B54B603C26F}"/>
                </a:ext>
              </a:extLst>
            </p:cNvPr>
            <p:cNvSpPr/>
            <p:nvPr/>
          </p:nvSpPr>
          <p:spPr bwMode="auto">
            <a:xfrm>
              <a:off x="677461" y="4323655"/>
              <a:ext cx="679502" cy="675491"/>
            </a:xfrm>
            <a:prstGeom prst="ellipse">
              <a:avLst/>
            </a:prstGeom>
            <a:solidFill>
              <a:schemeClr val="accent2"/>
            </a:solidFill>
            <a:ln w="38100" cap="flat" cmpd="sng">
              <a:noFill/>
              <a:bevel/>
              <a:headEnd/>
              <a:tailEnd/>
            </a:ln>
            <a:effectLst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bg1">
                      <a:lumMod val="100000"/>
                    </a:schemeClr>
                  </a:solidFill>
                </a:rPr>
                <a:t>Keyword</a:t>
              </a:r>
              <a:endParaRPr lang="zh-CN" altLang="en-US" sz="900" b="1" dirty="0">
                <a:solidFill>
                  <a:schemeClr val="bg1">
                    <a:lumMod val="100000"/>
                  </a:schemeClr>
                </a:solidFill>
              </a:endParaRPr>
            </a:p>
          </p:txBody>
        </p:sp>
        <p:sp>
          <p:nvSpPr>
            <p:cNvPr id="25" name="iṡļíḑè">
              <a:extLst>
                <a:ext uri="{FF2B5EF4-FFF2-40B4-BE49-F238E27FC236}">
                  <a16:creationId xmlns:a16="http://schemas.microsoft.com/office/drawing/2014/main" id="{BB6458EA-1514-4E8F-8AA8-A5A36E6DDA2E}"/>
                </a:ext>
              </a:extLst>
            </p:cNvPr>
            <p:cNvSpPr/>
            <p:nvPr/>
          </p:nvSpPr>
          <p:spPr bwMode="auto">
            <a:xfrm flipV="1">
              <a:off x="3060254" y="4490718"/>
              <a:ext cx="1" cy="1282448"/>
            </a:xfrm>
            <a:prstGeom prst="line">
              <a:avLst/>
            </a:prstGeom>
            <a:ln>
              <a:solidFill>
                <a:schemeClr val="accent1"/>
              </a:solidFill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$ľiḋe">
              <a:extLst>
                <a:ext uri="{FF2B5EF4-FFF2-40B4-BE49-F238E27FC236}">
                  <a16:creationId xmlns:a16="http://schemas.microsoft.com/office/drawing/2014/main" id="{AE2B8E0E-D235-4A70-B8A1-5872C02B4759}"/>
                </a:ext>
              </a:extLst>
            </p:cNvPr>
            <p:cNvSpPr/>
            <p:nvPr/>
          </p:nvSpPr>
          <p:spPr bwMode="auto">
            <a:xfrm>
              <a:off x="2707851" y="4219787"/>
              <a:ext cx="698057" cy="694993"/>
            </a:xfrm>
            <a:prstGeom prst="ellipse">
              <a:avLst/>
            </a:prstGeom>
            <a:solidFill>
              <a:schemeClr val="accent3"/>
            </a:solidFill>
            <a:ln w="38100" cap="flat" cmpd="sng">
              <a:noFill/>
              <a:bevel/>
              <a:headEnd/>
              <a:tailEnd/>
            </a:ln>
            <a:effectLst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bg1">
                      <a:lumMod val="100000"/>
                    </a:schemeClr>
                  </a:solidFill>
                </a:rPr>
                <a:t>Keyword</a:t>
              </a:r>
              <a:endParaRPr lang="zh-CN" altLang="en-US" sz="900" b="1" dirty="0">
                <a:solidFill>
                  <a:schemeClr val="bg1">
                    <a:lumMod val="100000"/>
                  </a:schemeClr>
                </a:solidFill>
              </a:endParaRPr>
            </a:p>
          </p:txBody>
        </p:sp>
        <p:sp>
          <p:nvSpPr>
            <p:cNvPr id="27" name="ïṧ1iḑe">
              <a:extLst>
                <a:ext uri="{FF2B5EF4-FFF2-40B4-BE49-F238E27FC236}">
                  <a16:creationId xmlns:a16="http://schemas.microsoft.com/office/drawing/2014/main" id="{08409B9F-6C27-42D9-A20F-E144ADD5F948}"/>
                </a:ext>
              </a:extLst>
            </p:cNvPr>
            <p:cNvSpPr/>
            <p:nvPr/>
          </p:nvSpPr>
          <p:spPr bwMode="auto">
            <a:xfrm flipV="1">
              <a:off x="4891500" y="4304596"/>
              <a:ext cx="1" cy="1386633"/>
            </a:xfrm>
            <a:prstGeom prst="line">
              <a:avLst/>
            </a:prstGeom>
            <a:ln>
              <a:solidFill>
                <a:schemeClr val="accent1"/>
              </a:solidFill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ṥļïḋe">
              <a:extLst>
                <a:ext uri="{FF2B5EF4-FFF2-40B4-BE49-F238E27FC236}">
                  <a16:creationId xmlns:a16="http://schemas.microsoft.com/office/drawing/2014/main" id="{79CC1912-E719-4EC2-B16E-5DE403184760}"/>
                </a:ext>
              </a:extLst>
            </p:cNvPr>
            <p:cNvSpPr/>
            <p:nvPr/>
          </p:nvSpPr>
          <p:spPr bwMode="auto">
            <a:xfrm>
              <a:off x="4529521" y="3729310"/>
              <a:ext cx="698057" cy="694739"/>
            </a:xfrm>
            <a:prstGeom prst="ellipse">
              <a:avLst/>
            </a:prstGeom>
            <a:solidFill>
              <a:schemeClr val="accent2"/>
            </a:solidFill>
            <a:ln w="38100" cap="flat" cmpd="sng">
              <a:noFill/>
              <a:bevel/>
              <a:headEnd/>
              <a:tailEnd/>
            </a:ln>
            <a:effectLst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bg1">
                      <a:lumMod val="100000"/>
                    </a:schemeClr>
                  </a:solidFill>
                </a:rPr>
                <a:t>Keyword</a:t>
              </a:r>
              <a:endParaRPr lang="zh-CN" altLang="en-US" sz="900" b="1" dirty="0">
                <a:solidFill>
                  <a:schemeClr val="bg1">
                    <a:lumMod val="100000"/>
                  </a:schemeClr>
                </a:solidFill>
              </a:endParaRPr>
            </a:p>
          </p:txBody>
        </p:sp>
        <p:sp>
          <p:nvSpPr>
            <p:cNvPr id="29" name="íṥ1ïḍé">
              <a:extLst>
                <a:ext uri="{FF2B5EF4-FFF2-40B4-BE49-F238E27FC236}">
                  <a16:creationId xmlns:a16="http://schemas.microsoft.com/office/drawing/2014/main" id="{BB2B9A93-BD1B-4A9E-BA18-F20B58C00EDE}"/>
                </a:ext>
              </a:extLst>
            </p:cNvPr>
            <p:cNvSpPr/>
            <p:nvPr/>
          </p:nvSpPr>
          <p:spPr bwMode="auto">
            <a:xfrm flipV="1">
              <a:off x="3723975" y="3958665"/>
              <a:ext cx="1" cy="2119175"/>
            </a:xfrm>
            <a:prstGeom prst="line">
              <a:avLst/>
            </a:prstGeom>
            <a:ln>
              <a:solidFill>
                <a:schemeClr val="accent1"/>
              </a:solidFill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ṥḷíďé">
              <a:extLst>
                <a:ext uri="{FF2B5EF4-FFF2-40B4-BE49-F238E27FC236}">
                  <a16:creationId xmlns:a16="http://schemas.microsoft.com/office/drawing/2014/main" id="{A50A49B8-A73D-4C17-9414-D75AC37A54D1}"/>
                </a:ext>
              </a:extLst>
            </p:cNvPr>
            <p:cNvSpPr/>
            <p:nvPr/>
          </p:nvSpPr>
          <p:spPr bwMode="auto">
            <a:xfrm>
              <a:off x="3314304" y="3226135"/>
              <a:ext cx="808215" cy="804570"/>
            </a:xfrm>
            <a:prstGeom prst="ellipse">
              <a:avLst/>
            </a:prstGeom>
            <a:solidFill>
              <a:schemeClr val="accent1"/>
            </a:solidFill>
            <a:ln w="38100" cap="flat" cmpd="sng">
              <a:noFill/>
              <a:bevel/>
              <a:headEnd/>
              <a:tailEnd/>
            </a:ln>
            <a:effectLst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bg1">
                      <a:lumMod val="100000"/>
                    </a:schemeClr>
                  </a:solidFill>
                </a:rPr>
                <a:t>Keyword</a:t>
              </a:r>
              <a:endParaRPr lang="zh-CN" altLang="en-US" sz="900" b="1" dirty="0">
                <a:solidFill>
                  <a:schemeClr val="bg1">
                    <a:lumMod val="100000"/>
                  </a:schemeClr>
                </a:solidFill>
              </a:endParaRPr>
            </a:p>
          </p:txBody>
        </p:sp>
        <p:sp>
          <p:nvSpPr>
            <p:cNvPr id="31" name="íṧļíḍê">
              <a:extLst>
                <a:ext uri="{FF2B5EF4-FFF2-40B4-BE49-F238E27FC236}">
                  <a16:creationId xmlns:a16="http://schemas.microsoft.com/office/drawing/2014/main" id="{A5282B6B-86CF-457A-8A70-3119A5586858}"/>
                </a:ext>
              </a:extLst>
            </p:cNvPr>
            <p:cNvSpPr/>
            <p:nvPr/>
          </p:nvSpPr>
          <p:spPr bwMode="auto">
            <a:xfrm flipV="1">
              <a:off x="2413496" y="3830343"/>
              <a:ext cx="1" cy="2092852"/>
            </a:xfrm>
            <a:prstGeom prst="line">
              <a:avLst/>
            </a:prstGeom>
            <a:ln>
              <a:solidFill>
                <a:schemeClr val="accent1"/>
              </a:solidFill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ṩḻîḑè">
              <a:extLst>
                <a:ext uri="{FF2B5EF4-FFF2-40B4-BE49-F238E27FC236}">
                  <a16:creationId xmlns:a16="http://schemas.microsoft.com/office/drawing/2014/main" id="{42344D5A-2631-4F95-8AD4-536439020770}"/>
                </a:ext>
              </a:extLst>
            </p:cNvPr>
            <p:cNvSpPr/>
            <p:nvPr/>
          </p:nvSpPr>
          <p:spPr bwMode="auto">
            <a:xfrm>
              <a:off x="2072411" y="3721231"/>
              <a:ext cx="698057" cy="694680"/>
            </a:xfrm>
            <a:prstGeom prst="ellipse">
              <a:avLst/>
            </a:prstGeom>
            <a:solidFill>
              <a:schemeClr val="accent2"/>
            </a:solidFill>
            <a:ln w="38100" cap="flat" cmpd="sng">
              <a:noFill/>
              <a:bevel/>
              <a:headEnd/>
              <a:tailEnd/>
            </a:ln>
            <a:effectLst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bg1">
                      <a:lumMod val="100000"/>
                    </a:schemeClr>
                  </a:solidFill>
                </a:rPr>
                <a:t>Keyword</a:t>
              </a:r>
              <a:endParaRPr lang="zh-CN" altLang="en-US" sz="900" b="1" dirty="0">
                <a:solidFill>
                  <a:schemeClr val="bg1">
                    <a:lumMod val="100000"/>
                  </a:schemeClr>
                </a:solidFill>
              </a:endParaRPr>
            </a:p>
          </p:txBody>
        </p:sp>
        <p:sp>
          <p:nvSpPr>
            <p:cNvPr id="33" name="iş1ide">
              <a:extLst>
                <a:ext uri="{FF2B5EF4-FFF2-40B4-BE49-F238E27FC236}">
                  <a16:creationId xmlns:a16="http://schemas.microsoft.com/office/drawing/2014/main" id="{324C5C9D-3703-43EF-BBBE-19335BC3A3B3}"/>
                </a:ext>
              </a:extLst>
            </p:cNvPr>
            <p:cNvSpPr/>
            <p:nvPr/>
          </p:nvSpPr>
          <p:spPr bwMode="auto">
            <a:xfrm flipV="1">
              <a:off x="4279287" y="4825228"/>
              <a:ext cx="1" cy="706739"/>
            </a:xfrm>
            <a:prstGeom prst="line">
              <a:avLst/>
            </a:prstGeom>
            <a:ln>
              <a:solidFill>
                <a:schemeClr val="accent1"/>
              </a:solidFill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s1íďê">
              <a:extLst>
                <a:ext uri="{FF2B5EF4-FFF2-40B4-BE49-F238E27FC236}">
                  <a16:creationId xmlns:a16="http://schemas.microsoft.com/office/drawing/2014/main" id="{4E714AC5-8AAB-4D48-B901-3116964D45C8}"/>
                </a:ext>
              </a:extLst>
            </p:cNvPr>
            <p:cNvSpPr/>
            <p:nvPr/>
          </p:nvSpPr>
          <p:spPr bwMode="auto">
            <a:xfrm>
              <a:off x="3892923" y="4350199"/>
              <a:ext cx="764151" cy="759992"/>
            </a:xfrm>
            <a:prstGeom prst="ellipse">
              <a:avLst/>
            </a:prstGeom>
            <a:solidFill>
              <a:schemeClr val="accent3"/>
            </a:solidFill>
            <a:ln w="38100" cap="flat" cmpd="sng">
              <a:noFill/>
              <a:bevel/>
              <a:headEnd/>
              <a:tailEnd/>
            </a:ln>
            <a:effectLst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900" b="1" dirty="0">
                  <a:solidFill>
                    <a:schemeClr val="bg1">
                      <a:lumMod val="100000"/>
                    </a:schemeClr>
                  </a:solidFill>
                </a:rPr>
                <a:t>Keyword</a:t>
              </a:r>
              <a:endParaRPr lang="zh-CN" altLang="en-US" sz="900" b="1" dirty="0">
                <a:solidFill>
                  <a:schemeClr val="bg1">
                    <a:lumMod val="100000"/>
                  </a:schemeClr>
                </a:solidFill>
              </a:endParaRPr>
            </a:p>
          </p:txBody>
        </p:sp>
        <p:sp>
          <p:nvSpPr>
            <p:cNvPr id="35" name="íšḷïḓé">
              <a:extLst>
                <a:ext uri="{FF2B5EF4-FFF2-40B4-BE49-F238E27FC236}">
                  <a16:creationId xmlns:a16="http://schemas.microsoft.com/office/drawing/2014/main" id="{5E300546-12FC-4968-987D-60E5CBF6804D}"/>
                </a:ext>
              </a:extLst>
            </p:cNvPr>
            <p:cNvSpPr txBox="1"/>
            <p:nvPr/>
          </p:nvSpPr>
          <p:spPr>
            <a:xfrm>
              <a:off x="698532" y="1166725"/>
              <a:ext cx="4677468" cy="1224136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85000" lnSpcReduction="10000"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400" dirty="0"/>
                <a:t>Unified fonts make reading more fluent.</a:t>
              </a:r>
            </a:p>
            <a:p>
              <a:pPr algn="just">
                <a:lnSpc>
                  <a:spcPct val="150000"/>
                </a:lnSpc>
              </a:pPr>
              <a:r>
                <a:rPr lang="en-US" altLang="zh-CN" sz="1700" b="1" dirty="0"/>
                <a:t>Theme color makes PPT more convenient to change.</a:t>
              </a:r>
            </a:p>
            <a:p>
              <a:pPr algn="just">
                <a:lnSpc>
                  <a:spcPct val="150000"/>
                </a:lnSpc>
              </a:pPr>
              <a:r>
                <a:rPr lang="en-US" altLang="zh-CN" sz="1400" dirty="0"/>
                <a:t>Adjust the spacing to adapt to Chinese typesetting, use the reference line in PPT.</a:t>
              </a:r>
              <a:endParaRPr lang="en-US" altLang="zh-CN" sz="1600" b="1" dirty="0"/>
            </a:p>
          </p:txBody>
        </p: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B1F5C7BD-5CD4-4890-B81F-C67D49FFA242}"/>
                </a:ext>
              </a:extLst>
            </p:cNvPr>
            <p:cNvCxnSpPr>
              <a:cxnSpLocks/>
            </p:cNvCxnSpPr>
            <p:nvPr/>
          </p:nvCxnSpPr>
          <p:spPr>
            <a:xfrm>
              <a:off x="754748" y="2529000"/>
              <a:ext cx="4531252" cy="0"/>
            </a:xfrm>
            <a:prstGeom prst="line">
              <a:avLst/>
            </a:prstGeom>
            <a:ln w="952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íśľîḋé">
              <a:extLst>
                <a:ext uri="{FF2B5EF4-FFF2-40B4-BE49-F238E27FC236}">
                  <a16:creationId xmlns:a16="http://schemas.microsoft.com/office/drawing/2014/main" id="{6BB0EE99-BDA4-411C-BCDA-0260651720B9}"/>
                </a:ext>
              </a:extLst>
            </p:cNvPr>
            <p:cNvGrpSpPr/>
            <p:nvPr/>
          </p:nvGrpSpPr>
          <p:grpSpPr>
            <a:xfrm>
              <a:off x="6186000" y="1314000"/>
              <a:ext cx="1387748" cy="1253331"/>
              <a:chOff x="5194562" y="1494000"/>
              <a:chExt cx="1387748" cy="1253331"/>
            </a:xfrm>
          </p:grpSpPr>
          <p:sp>
            <p:nvSpPr>
              <p:cNvPr id="58" name="îṡḷíďê">
                <a:extLst>
                  <a:ext uri="{FF2B5EF4-FFF2-40B4-BE49-F238E27FC236}">
                    <a16:creationId xmlns:a16="http://schemas.microsoft.com/office/drawing/2014/main" id="{071ED537-0508-4023-BECE-6FE47F1FEA83}"/>
                  </a:ext>
                </a:extLst>
              </p:cNvPr>
              <p:cNvSpPr/>
              <p:nvPr/>
            </p:nvSpPr>
            <p:spPr bwMode="auto">
              <a:xfrm>
                <a:off x="5584373" y="2635260"/>
                <a:ext cx="775562" cy="112071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9" y="6724"/>
                      <a:pt x="20639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  <a:close/>
                  </a:path>
                </a:pathLst>
              </a:custGeom>
              <a:solidFill>
                <a:srgbClr val="53585F">
                  <a:alpha val="26889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ŝ1îḍê">
                <a:extLst>
                  <a:ext uri="{FF2B5EF4-FFF2-40B4-BE49-F238E27FC236}">
                    <a16:creationId xmlns:a16="http://schemas.microsoft.com/office/drawing/2014/main" id="{04C5801A-23A8-4890-A2A7-418581522DE7}"/>
                  </a:ext>
                </a:extLst>
              </p:cNvPr>
              <p:cNvSpPr/>
              <p:nvPr/>
            </p:nvSpPr>
            <p:spPr bwMode="auto">
              <a:xfrm>
                <a:off x="5194562" y="1580931"/>
                <a:ext cx="1166400" cy="1166400"/>
              </a:xfrm>
              <a:prstGeom prst="ellipse">
                <a:avLst/>
              </a:prstGeom>
              <a:blipFill>
                <a:blip r:embed="rId3"/>
                <a:stretch>
                  <a:fillRect l="-39312" r="-38466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grpSp>
            <p:nvGrpSpPr>
              <p:cNvPr id="60" name="îŝḻîḋé">
                <a:extLst>
                  <a:ext uri="{FF2B5EF4-FFF2-40B4-BE49-F238E27FC236}">
                    <a16:creationId xmlns:a16="http://schemas.microsoft.com/office/drawing/2014/main" id="{742C24FE-D2DB-462F-A0A6-9167BC9711F0}"/>
                  </a:ext>
                </a:extLst>
              </p:cNvPr>
              <p:cNvGrpSpPr/>
              <p:nvPr/>
            </p:nvGrpSpPr>
            <p:grpSpPr>
              <a:xfrm>
                <a:off x="6042310" y="1494000"/>
                <a:ext cx="540000" cy="540000"/>
                <a:chOff x="824229" y="5280877"/>
                <a:chExt cx="347557" cy="347557"/>
              </a:xfrm>
              <a:solidFill>
                <a:schemeClr val="accent1"/>
              </a:solidFill>
            </p:grpSpPr>
            <p:sp>
              <p:nvSpPr>
                <p:cNvPr id="61" name="íṧḻîḑè">
                  <a:extLst>
                    <a:ext uri="{FF2B5EF4-FFF2-40B4-BE49-F238E27FC236}">
                      <a16:creationId xmlns:a16="http://schemas.microsoft.com/office/drawing/2014/main" id="{4FBA4344-3C0E-47DD-9F2F-DAB1D520E0CC}"/>
                    </a:ext>
                  </a:extLst>
                </p:cNvPr>
                <p:cNvSpPr/>
                <p:nvPr/>
              </p:nvSpPr>
              <p:spPr>
                <a:xfrm>
                  <a:off x="824229" y="5280877"/>
                  <a:ext cx="347557" cy="347557"/>
                </a:xfrm>
                <a:prstGeom prst="ellipse">
                  <a:avLst/>
                </a:prstGeom>
                <a:solidFill>
                  <a:schemeClr val="accent1"/>
                </a:solidFill>
                <a:ln w="381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dirty="0"/>
                </a:p>
              </p:txBody>
            </p:sp>
            <p:sp>
              <p:nvSpPr>
                <p:cNvPr id="62" name="íṡľîḍê">
                  <a:extLst>
                    <a:ext uri="{FF2B5EF4-FFF2-40B4-BE49-F238E27FC236}">
                      <a16:creationId xmlns:a16="http://schemas.microsoft.com/office/drawing/2014/main" id="{8CDD152F-C043-4013-B6D3-041317660822}"/>
                    </a:ext>
                  </a:extLst>
                </p:cNvPr>
                <p:cNvSpPr/>
                <p:nvPr/>
              </p:nvSpPr>
              <p:spPr>
                <a:xfrm>
                  <a:off x="911682" y="5372326"/>
                  <a:ext cx="172652" cy="164657"/>
                </a:xfrm>
                <a:custGeom>
                  <a:avLst/>
                  <a:gdLst>
                    <a:gd name="connsiteX0" fmla="*/ 315778 w 607639"/>
                    <a:gd name="connsiteY0" fmla="*/ 173080 h 579502"/>
                    <a:gd name="connsiteX1" fmla="*/ 315778 w 607639"/>
                    <a:gd name="connsiteY1" fmla="*/ 266058 h 579502"/>
                    <a:gd name="connsiteX2" fmla="*/ 303493 w 607639"/>
                    <a:gd name="connsiteY2" fmla="*/ 278325 h 579502"/>
                    <a:gd name="connsiteX3" fmla="*/ 210375 w 607639"/>
                    <a:gd name="connsiteY3" fmla="*/ 278325 h 579502"/>
                    <a:gd name="connsiteX4" fmla="*/ 303493 w 607639"/>
                    <a:gd name="connsiteY4" fmla="*/ 359925 h 579502"/>
                    <a:gd name="connsiteX5" fmla="*/ 397500 w 607639"/>
                    <a:gd name="connsiteY5" fmla="*/ 266058 h 579502"/>
                    <a:gd name="connsiteX6" fmla="*/ 315778 w 607639"/>
                    <a:gd name="connsiteY6" fmla="*/ 173080 h 579502"/>
                    <a:gd name="connsiteX7" fmla="*/ 249814 w 607639"/>
                    <a:gd name="connsiteY7" fmla="*/ 160816 h 579502"/>
                    <a:gd name="connsiteX8" fmla="*/ 198110 w 607639"/>
                    <a:gd name="connsiteY8" fmla="*/ 212449 h 579502"/>
                    <a:gd name="connsiteX9" fmla="*/ 249814 w 607639"/>
                    <a:gd name="connsiteY9" fmla="*/ 212449 h 579502"/>
                    <a:gd name="connsiteX10" fmla="*/ 303493 w 607639"/>
                    <a:gd name="connsiteY10" fmla="*/ 147835 h 579502"/>
                    <a:gd name="connsiteX11" fmla="*/ 421981 w 607639"/>
                    <a:gd name="connsiteY11" fmla="*/ 266058 h 579502"/>
                    <a:gd name="connsiteX12" fmla="*/ 303493 w 607639"/>
                    <a:gd name="connsiteY12" fmla="*/ 384370 h 579502"/>
                    <a:gd name="connsiteX13" fmla="*/ 185093 w 607639"/>
                    <a:gd name="connsiteY13" fmla="*/ 266058 h 579502"/>
                    <a:gd name="connsiteX14" fmla="*/ 197289 w 607639"/>
                    <a:gd name="connsiteY14" fmla="*/ 253880 h 579502"/>
                    <a:gd name="connsiteX15" fmla="*/ 291297 w 607639"/>
                    <a:gd name="connsiteY15" fmla="*/ 253880 h 579502"/>
                    <a:gd name="connsiteX16" fmla="*/ 291297 w 607639"/>
                    <a:gd name="connsiteY16" fmla="*/ 160013 h 579502"/>
                    <a:gd name="connsiteX17" fmla="*/ 303493 w 607639"/>
                    <a:gd name="connsiteY17" fmla="*/ 147835 h 579502"/>
                    <a:gd name="connsiteX18" fmla="*/ 262095 w 607639"/>
                    <a:gd name="connsiteY18" fmla="*/ 135133 h 579502"/>
                    <a:gd name="connsiteX19" fmla="*/ 274287 w 607639"/>
                    <a:gd name="connsiteY19" fmla="*/ 147397 h 579502"/>
                    <a:gd name="connsiteX20" fmla="*/ 274287 w 607639"/>
                    <a:gd name="connsiteY20" fmla="*/ 224713 h 579502"/>
                    <a:gd name="connsiteX21" fmla="*/ 262095 w 607639"/>
                    <a:gd name="connsiteY21" fmla="*/ 236888 h 579502"/>
                    <a:gd name="connsiteX22" fmla="*/ 184672 w 607639"/>
                    <a:gd name="connsiteY22" fmla="*/ 236888 h 579502"/>
                    <a:gd name="connsiteX23" fmla="*/ 172391 w 607639"/>
                    <a:gd name="connsiteY23" fmla="*/ 224713 h 579502"/>
                    <a:gd name="connsiteX24" fmla="*/ 262095 w 607639"/>
                    <a:gd name="connsiteY24" fmla="*/ 135133 h 579502"/>
                    <a:gd name="connsiteX25" fmla="*/ 58120 w 607639"/>
                    <a:gd name="connsiteY25" fmla="*/ 108514 h 579502"/>
                    <a:gd name="connsiteX26" fmla="*/ 58120 w 607639"/>
                    <a:gd name="connsiteY26" fmla="*/ 413970 h 579502"/>
                    <a:gd name="connsiteX27" fmla="*/ 549430 w 607639"/>
                    <a:gd name="connsiteY27" fmla="*/ 413970 h 579502"/>
                    <a:gd name="connsiteX28" fmla="*/ 549430 w 607639"/>
                    <a:gd name="connsiteY28" fmla="*/ 108514 h 579502"/>
                    <a:gd name="connsiteX29" fmla="*/ 27236 w 607639"/>
                    <a:gd name="connsiteY29" fmla="*/ 56079 h 579502"/>
                    <a:gd name="connsiteX30" fmla="*/ 27236 w 607639"/>
                    <a:gd name="connsiteY30" fmla="*/ 81319 h 579502"/>
                    <a:gd name="connsiteX31" fmla="*/ 580403 w 607639"/>
                    <a:gd name="connsiteY31" fmla="*/ 81319 h 579502"/>
                    <a:gd name="connsiteX32" fmla="*/ 580403 w 607639"/>
                    <a:gd name="connsiteY32" fmla="*/ 56079 h 579502"/>
                    <a:gd name="connsiteX33" fmla="*/ 303775 w 607639"/>
                    <a:gd name="connsiteY33" fmla="*/ 0 h 579502"/>
                    <a:gd name="connsiteX34" fmla="*/ 317393 w 607639"/>
                    <a:gd name="connsiteY34" fmla="*/ 13597 h 579502"/>
                    <a:gd name="connsiteX35" fmla="*/ 317393 w 607639"/>
                    <a:gd name="connsiteY35" fmla="*/ 28884 h 579502"/>
                    <a:gd name="connsiteX36" fmla="*/ 580403 w 607639"/>
                    <a:gd name="connsiteY36" fmla="*/ 28884 h 579502"/>
                    <a:gd name="connsiteX37" fmla="*/ 607639 w 607639"/>
                    <a:gd name="connsiteY37" fmla="*/ 56079 h 579502"/>
                    <a:gd name="connsiteX38" fmla="*/ 607639 w 607639"/>
                    <a:gd name="connsiteY38" fmla="*/ 81319 h 579502"/>
                    <a:gd name="connsiteX39" fmla="*/ 580403 w 607639"/>
                    <a:gd name="connsiteY39" fmla="*/ 108514 h 579502"/>
                    <a:gd name="connsiteX40" fmla="*/ 576665 w 607639"/>
                    <a:gd name="connsiteY40" fmla="*/ 108514 h 579502"/>
                    <a:gd name="connsiteX41" fmla="*/ 576665 w 607639"/>
                    <a:gd name="connsiteY41" fmla="*/ 413970 h 579502"/>
                    <a:gd name="connsiteX42" fmla="*/ 549430 w 607639"/>
                    <a:gd name="connsiteY42" fmla="*/ 441165 h 579502"/>
                    <a:gd name="connsiteX43" fmla="*/ 317393 w 607639"/>
                    <a:gd name="connsiteY43" fmla="*/ 441165 h 579502"/>
                    <a:gd name="connsiteX44" fmla="*/ 317393 w 607639"/>
                    <a:gd name="connsiteY44" fmla="*/ 481069 h 579502"/>
                    <a:gd name="connsiteX45" fmla="*/ 418236 w 607639"/>
                    <a:gd name="connsiteY45" fmla="*/ 554923 h 579502"/>
                    <a:gd name="connsiteX46" fmla="*/ 421173 w 607639"/>
                    <a:gd name="connsiteY46" fmla="*/ 573942 h 579502"/>
                    <a:gd name="connsiteX47" fmla="*/ 410225 w 607639"/>
                    <a:gd name="connsiteY47" fmla="*/ 579452 h 579502"/>
                    <a:gd name="connsiteX48" fmla="*/ 402215 w 607639"/>
                    <a:gd name="connsiteY48" fmla="*/ 576874 h 579502"/>
                    <a:gd name="connsiteX49" fmla="*/ 317393 w 607639"/>
                    <a:gd name="connsiteY49" fmla="*/ 514752 h 579502"/>
                    <a:gd name="connsiteX50" fmla="*/ 317393 w 607639"/>
                    <a:gd name="connsiteY50" fmla="*/ 565854 h 579502"/>
                    <a:gd name="connsiteX51" fmla="*/ 303775 w 607639"/>
                    <a:gd name="connsiteY51" fmla="*/ 579452 h 579502"/>
                    <a:gd name="connsiteX52" fmla="*/ 290157 w 607639"/>
                    <a:gd name="connsiteY52" fmla="*/ 565854 h 579502"/>
                    <a:gd name="connsiteX53" fmla="*/ 290157 w 607639"/>
                    <a:gd name="connsiteY53" fmla="*/ 514752 h 579502"/>
                    <a:gd name="connsiteX54" fmla="*/ 205424 w 607639"/>
                    <a:gd name="connsiteY54" fmla="*/ 576874 h 579502"/>
                    <a:gd name="connsiteX55" fmla="*/ 186377 w 607639"/>
                    <a:gd name="connsiteY55" fmla="*/ 573942 h 579502"/>
                    <a:gd name="connsiteX56" fmla="*/ 189314 w 607639"/>
                    <a:gd name="connsiteY56" fmla="*/ 554923 h 579502"/>
                    <a:gd name="connsiteX57" fmla="*/ 290157 w 607639"/>
                    <a:gd name="connsiteY57" fmla="*/ 481069 h 579502"/>
                    <a:gd name="connsiteX58" fmla="*/ 290157 w 607639"/>
                    <a:gd name="connsiteY58" fmla="*/ 441165 h 579502"/>
                    <a:gd name="connsiteX59" fmla="*/ 58120 w 607639"/>
                    <a:gd name="connsiteY59" fmla="*/ 441165 h 579502"/>
                    <a:gd name="connsiteX60" fmla="*/ 30885 w 607639"/>
                    <a:gd name="connsiteY60" fmla="*/ 413970 h 579502"/>
                    <a:gd name="connsiteX61" fmla="*/ 30885 w 607639"/>
                    <a:gd name="connsiteY61" fmla="*/ 108514 h 579502"/>
                    <a:gd name="connsiteX62" fmla="*/ 27236 w 607639"/>
                    <a:gd name="connsiteY62" fmla="*/ 108514 h 579502"/>
                    <a:gd name="connsiteX63" fmla="*/ 0 w 607639"/>
                    <a:gd name="connsiteY63" fmla="*/ 81319 h 579502"/>
                    <a:gd name="connsiteX64" fmla="*/ 0 w 607639"/>
                    <a:gd name="connsiteY64" fmla="*/ 56079 h 579502"/>
                    <a:gd name="connsiteX65" fmla="*/ 27236 w 607639"/>
                    <a:gd name="connsiteY65" fmla="*/ 28884 h 579502"/>
                    <a:gd name="connsiteX66" fmla="*/ 290157 w 607639"/>
                    <a:gd name="connsiteY66" fmla="*/ 28884 h 579502"/>
                    <a:gd name="connsiteX67" fmla="*/ 290157 w 607639"/>
                    <a:gd name="connsiteY67" fmla="*/ 13597 h 579502"/>
                    <a:gd name="connsiteX68" fmla="*/ 303775 w 607639"/>
                    <a:gd name="connsiteY68" fmla="*/ 0 h 579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</a:cxnLst>
                  <a:rect l="l" t="t" r="r" b="b"/>
                  <a:pathLst>
                    <a:path w="607639" h="579502">
                      <a:moveTo>
                        <a:pt x="315778" y="173080"/>
                      </a:moveTo>
                      <a:lnTo>
                        <a:pt x="315778" y="266058"/>
                      </a:lnTo>
                      <a:cubicBezTo>
                        <a:pt x="315778" y="272814"/>
                        <a:pt x="310258" y="278325"/>
                        <a:pt x="303493" y="278325"/>
                      </a:cubicBezTo>
                      <a:lnTo>
                        <a:pt x="210375" y="278325"/>
                      </a:lnTo>
                      <a:cubicBezTo>
                        <a:pt x="216429" y="324281"/>
                        <a:pt x="255866" y="359925"/>
                        <a:pt x="303493" y="359925"/>
                      </a:cubicBezTo>
                      <a:cubicBezTo>
                        <a:pt x="355303" y="359925"/>
                        <a:pt x="397500" y="317792"/>
                        <a:pt x="397500" y="266058"/>
                      </a:cubicBezTo>
                      <a:cubicBezTo>
                        <a:pt x="397500" y="218502"/>
                        <a:pt x="361802" y="179124"/>
                        <a:pt x="315778" y="173080"/>
                      </a:cubicBezTo>
                      <a:close/>
                      <a:moveTo>
                        <a:pt x="249814" y="160816"/>
                      </a:moveTo>
                      <a:cubicBezTo>
                        <a:pt x="223740" y="165793"/>
                        <a:pt x="203093" y="186410"/>
                        <a:pt x="198110" y="212449"/>
                      </a:cubicBezTo>
                      <a:lnTo>
                        <a:pt x="249814" y="212449"/>
                      </a:lnTo>
                      <a:close/>
                      <a:moveTo>
                        <a:pt x="303493" y="147835"/>
                      </a:moveTo>
                      <a:cubicBezTo>
                        <a:pt x="368835" y="147835"/>
                        <a:pt x="421981" y="200902"/>
                        <a:pt x="421981" y="266058"/>
                      </a:cubicBezTo>
                      <a:cubicBezTo>
                        <a:pt x="421981" y="331303"/>
                        <a:pt x="368835" y="384370"/>
                        <a:pt x="303493" y="384370"/>
                      </a:cubicBezTo>
                      <a:cubicBezTo>
                        <a:pt x="238239" y="384370"/>
                        <a:pt x="185093" y="331303"/>
                        <a:pt x="185093" y="266058"/>
                      </a:cubicBezTo>
                      <a:cubicBezTo>
                        <a:pt x="185093" y="259303"/>
                        <a:pt x="190523" y="253880"/>
                        <a:pt x="197289" y="253880"/>
                      </a:cubicBezTo>
                      <a:lnTo>
                        <a:pt x="291297" y="253880"/>
                      </a:lnTo>
                      <a:lnTo>
                        <a:pt x="291297" y="160013"/>
                      </a:lnTo>
                      <a:cubicBezTo>
                        <a:pt x="291297" y="153257"/>
                        <a:pt x="296727" y="147835"/>
                        <a:pt x="303493" y="147835"/>
                      </a:cubicBezTo>
                      <a:close/>
                      <a:moveTo>
                        <a:pt x="262095" y="135133"/>
                      </a:moveTo>
                      <a:cubicBezTo>
                        <a:pt x="268859" y="135133"/>
                        <a:pt x="274287" y="140643"/>
                        <a:pt x="274287" y="147397"/>
                      </a:cubicBezTo>
                      <a:lnTo>
                        <a:pt x="274287" y="224713"/>
                      </a:lnTo>
                      <a:cubicBezTo>
                        <a:pt x="274287" y="231467"/>
                        <a:pt x="268859" y="236888"/>
                        <a:pt x="262095" y="236888"/>
                      </a:cubicBezTo>
                      <a:lnTo>
                        <a:pt x="184672" y="236888"/>
                      </a:lnTo>
                      <a:cubicBezTo>
                        <a:pt x="177909" y="236888"/>
                        <a:pt x="172391" y="231467"/>
                        <a:pt x="172391" y="224713"/>
                      </a:cubicBezTo>
                      <a:cubicBezTo>
                        <a:pt x="172391" y="175302"/>
                        <a:pt x="212616" y="135133"/>
                        <a:pt x="262095" y="135133"/>
                      </a:cubicBezTo>
                      <a:close/>
                      <a:moveTo>
                        <a:pt x="58120" y="108514"/>
                      </a:moveTo>
                      <a:lnTo>
                        <a:pt x="58120" y="413970"/>
                      </a:lnTo>
                      <a:lnTo>
                        <a:pt x="549430" y="413970"/>
                      </a:lnTo>
                      <a:lnTo>
                        <a:pt x="549430" y="108514"/>
                      </a:lnTo>
                      <a:close/>
                      <a:moveTo>
                        <a:pt x="27236" y="56079"/>
                      </a:moveTo>
                      <a:lnTo>
                        <a:pt x="27236" y="81319"/>
                      </a:lnTo>
                      <a:lnTo>
                        <a:pt x="580403" y="81319"/>
                      </a:lnTo>
                      <a:lnTo>
                        <a:pt x="580403" y="56079"/>
                      </a:lnTo>
                      <a:close/>
                      <a:moveTo>
                        <a:pt x="303775" y="0"/>
                      </a:moveTo>
                      <a:cubicBezTo>
                        <a:pt x="311341" y="0"/>
                        <a:pt x="317393" y="6132"/>
                        <a:pt x="317393" y="13597"/>
                      </a:cubicBezTo>
                      <a:lnTo>
                        <a:pt x="317393" y="28884"/>
                      </a:lnTo>
                      <a:lnTo>
                        <a:pt x="580403" y="28884"/>
                      </a:lnTo>
                      <a:cubicBezTo>
                        <a:pt x="595356" y="28884"/>
                        <a:pt x="607639" y="41148"/>
                        <a:pt x="607639" y="56079"/>
                      </a:cubicBezTo>
                      <a:lnTo>
                        <a:pt x="607639" y="81319"/>
                      </a:lnTo>
                      <a:cubicBezTo>
                        <a:pt x="607639" y="96338"/>
                        <a:pt x="595356" y="108514"/>
                        <a:pt x="580403" y="108514"/>
                      </a:cubicBezTo>
                      <a:lnTo>
                        <a:pt x="576665" y="108514"/>
                      </a:lnTo>
                      <a:lnTo>
                        <a:pt x="576665" y="413970"/>
                      </a:lnTo>
                      <a:cubicBezTo>
                        <a:pt x="576665" y="428990"/>
                        <a:pt x="564472" y="441165"/>
                        <a:pt x="549430" y="441165"/>
                      </a:cubicBezTo>
                      <a:lnTo>
                        <a:pt x="317393" y="441165"/>
                      </a:lnTo>
                      <a:lnTo>
                        <a:pt x="317393" y="481069"/>
                      </a:lnTo>
                      <a:lnTo>
                        <a:pt x="418236" y="554923"/>
                      </a:lnTo>
                      <a:cubicBezTo>
                        <a:pt x="424377" y="559366"/>
                        <a:pt x="425623" y="567898"/>
                        <a:pt x="421173" y="573942"/>
                      </a:cubicBezTo>
                      <a:cubicBezTo>
                        <a:pt x="418503" y="577585"/>
                        <a:pt x="414409" y="579452"/>
                        <a:pt x="410225" y="579452"/>
                      </a:cubicBezTo>
                      <a:cubicBezTo>
                        <a:pt x="407466" y="579452"/>
                        <a:pt x="404618" y="578652"/>
                        <a:pt x="402215" y="576874"/>
                      </a:cubicBezTo>
                      <a:lnTo>
                        <a:pt x="317393" y="514752"/>
                      </a:lnTo>
                      <a:lnTo>
                        <a:pt x="317393" y="565854"/>
                      </a:lnTo>
                      <a:cubicBezTo>
                        <a:pt x="317393" y="573408"/>
                        <a:pt x="311341" y="579452"/>
                        <a:pt x="303775" y="579452"/>
                      </a:cubicBezTo>
                      <a:cubicBezTo>
                        <a:pt x="296299" y="579452"/>
                        <a:pt x="290157" y="573408"/>
                        <a:pt x="290157" y="565854"/>
                      </a:cubicBezTo>
                      <a:lnTo>
                        <a:pt x="290157" y="514752"/>
                      </a:lnTo>
                      <a:lnTo>
                        <a:pt x="205424" y="576874"/>
                      </a:lnTo>
                      <a:cubicBezTo>
                        <a:pt x="199372" y="581318"/>
                        <a:pt x="190827" y="579985"/>
                        <a:pt x="186377" y="573942"/>
                      </a:cubicBezTo>
                      <a:cubicBezTo>
                        <a:pt x="181927" y="567898"/>
                        <a:pt x="183262" y="559366"/>
                        <a:pt x="189314" y="554923"/>
                      </a:cubicBezTo>
                      <a:lnTo>
                        <a:pt x="290157" y="481069"/>
                      </a:lnTo>
                      <a:lnTo>
                        <a:pt x="290157" y="441165"/>
                      </a:lnTo>
                      <a:lnTo>
                        <a:pt x="58120" y="441165"/>
                      </a:lnTo>
                      <a:cubicBezTo>
                        <a:pt x="43167" y="441165"/>
                        <a:pt x="30885" y="428990"/>
                        <a:pt x="30885" y="413970"/>
                      </a:cubicBezTo>
                      <a:lnTo>
                        <a:pt x="30885" y="108514"/>
                      </a:lnTo>
                      <a:lnTo>
                        <a:pt x="27236" y="108514"/>
                      </a:lnTo>
                      <a:cubicBezTo>
                        <a:pt x="12194" y="108514"/>
                        <a:pt x="0" y="96338"/>
                        <a:pt x="0" y="81319"/>
                      </a:cubicBezTo>
                      <a:lnTo>
                        <a:pt x="0" y="56079"/>
                      </a:lnTo>
                      <a:cubicBezTo>
                        <a:pt x="0" y="41148"/>
                        <a:pt x="12194" y="28884"/>
                        <a:pt x="27236" y="28884"/>
                      </a:cubicBezTo>
                      <a:lnTo>
                        <a:pt x="290157" y="28884"/>
                      </a:lnTo>
                      <a:lnTo>
                        <a:pt x="290157" y="13597"/>
                      </a:lnTo>
                      <a:cubicBezTo>
                        <a:pt x="290157" y="6132"/>
                        <a:pt x="296299" y="0"/>
                        <a:pt x="303775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</p:grpSp>
        <p:sp>
          <p:nvSpPr>
            <p:cNvPr id="38" name="íšḻîdé">
              <a:extLst>
                <a:ext uri="{FF2B5EF4-FFF2-40B4-BE49-F238E27FC236}">
                  <a16:creationId xmlns:a16="http://schemas.microsoft.com/office/drawing/2014/main" id="{436C5D34-D879-48B1-AFDF-F33A0C5A44A9}"/>
                </a:ext>
              </a:extLst>
            </p:cNvPr>
            <p:cNvSpPr txBox="1"/>
            <p:nvPr/>
          </p:nvSpPr>
          <p:spPr>
            <a:xfrm>
              <a:off x="7741184" y="1785821"/>
              <a:ext cx="3779304" cy="884684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9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900" dirty="0"/>
                <a:t>You can use the icon library in </a:t>
              </a:r>
              <a:r>
                <a:rPr lang="en-US" altLang="zh-CN" sz="900" dirty="0" err="1"/>
                <a:t>iSlide</a:t>
              </a:r>
              <a:r>
                <a:rPr lang="en-US" altLang="zh-CN" sz="900" dirty="0"/>
                <a:t>  (www.islide.cc) to filter and replace existing icon elements with one click.</a:t>
              </a:r>
              <a:endParaRPr lang="zh-CN" altLang="en-US" sz="900" dirty="0"/>
            </a:p>
          </p:txBody>
        </p:sp>
        <p:sp>
          <p:nvSpPr>
            <p:cNvPr id="39" name="iṣḷide">
              <a:extLst>
                <a:ext uri="{FF2B5EF4-FFF2-40B4-BE49-F238E27FC236}">
                  <a16:creationId xmlns:a16="http://schemas.microsoft.com/office/drawing/2014/main" id="{C8EFAA53-F344-446F-9C1F-AF3C920CDE0C}"/>
                </a:ext>
              </a:extLst>
            </p:cNvPr>
            <p:cNvSpPr txBox="1"/>
            <p:nvPr/>
          </p:nvSpPr>
          <p:spPr>
            <a:xfrm>
              <a:off x="7741184" y="1314000"/>
              <a:ext cx="3779304" cy="471820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en-US" altLang="zh-CN" sz="1600" b="1" dirty="0"/>
                <a:t>Text here</a:t>
              </a:r>
              <a:endParaRPr lang="zh-CN" altLang="en-US" sz="1600" b="1" dirty="0"/>
            </a:p>
          </p:txBody>
        </p:sp>
        <p:grpSp>
          <p:nvGrpSpPr>
            <p:cNvPr id="40" name="iṣḷíḓé">
              <a:extLst>
                <a:ext uri="{FF2B5EF4-FFF2-40B4-BE49-F238E27FC236}">
                  <a16:creationId xmlns:a16="http://schemas.microsoft.com/office/drawing/2014/main" id="{DA923D12-CA54-4CDB-A6EF-A73F676E3B15}"/>
                </a:ext>
              </a:extLst>
            </p:cNvPr>
            <p:cNvGrpSpPr/>
            <p:nvPr/>
          </p:nvGrpSpPr>
          <p:grpSpPr>
            <a:xfrm>
              <a:off x="6186000" y="3114629"/>
              <a:ext cx="1387748" cy="1253331"/>
              <a:chOff x="5194562" y="1494000"/>
              <a:chExt cx="1387748" cy="1253331"/>
            </a:xfrm>
          </p:grpSpPr>
          <p:sp>
            <p:nvSpPr>
              <p:cNvPr id="53" name="îṧ1íḑè">
                <a:extLst>
                  <a:ext uri="{FF2B5EF4-FFF2-40B4-BE49-F238E27FC236}">
                    <a16:creationId xmlns:a16="http://schemas.microsoft.com/office/drawing/2014/main" id="{FF362C47-0808-4071-A8C8-844287F8477B}"/>
                  </a:ext>
                </a:extLst>
              </p:cNvPr>
              <p:cNvSpPr/>
              <p:nvPr/>
            </p:nvSpPr>
            <p:spPr bwMode="auto">
              <a:xfrm>
                <a:off x="5584373" y="2635260"/>
                <a:ext cx="775562" cy="112071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9" y="6724"/>
                      <a:pt x="20639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  <a:close/>
                  </a:path>
                </a:pathLst>
              </a:custGeom>
              <a:solidFill>
                <a:srgbClr val="53585F">
                  <a:alpha val="26889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sḷíde">
                <a:extLst>
                  <a:ext uri="{FF2B5EF4-FFF2-40B4-BE49-F238E27FC236}">
                    <a16:creationId xmlns:a16="http://schemas.microsoft.com/office/drawing/2014/main" id="{0881EF50-F60B-4B60-84B2-90E1F2EAD257}"/>
                  </a:ext>
                </a:extLst>
              </p:cNvPr>
              <p:cNvSpPr/>
              <p:nvPr/>
            </p:nvSpPr>
            <p:spPr bwMode="auto">
              <a:xfrm>
                <a:off x="5194562" y="1580931"/>
                <a:ext cx="1166400" cy="1166400"/>
              </a:xfrm>
              <a:prstGeom prst="ellipse">
                <a:avLst/>
              </a:prstGeom>
              <a:blipFill>
                <a:blip r:embed="rId4"/>
                <a:stretch>
                  <a:fillRect l="-25236" r="-24691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grpSp>
            <p:nvGrpSpPr>
              <p:cNvPr id="55" name="íṩľide">
                <a:extLst>
                  <a:ext uri="{FF2B5EF4-FFF2-40B4-BE49-F238E27FC236}">
                    <a16:creationId xmlns:a16="http://schemas.microsoft.com/office/drawing/2014/main" id="{0CF3595C-4173-4422-A804-1D0D908D9AA9}"/>
                  </a:ext>
                </a:extLst>
              </p:cNvPr>
              <p:cNvGrpSpPr/>
              <p:nvPr/>
            </p:nvGrpSpPr>
            <p:grpSpPr>
              <a:xfrm>
                <a:off x="6042310" y="1494000"/>
                <a:ext cx="540000" cy="540000"/>
                <a:chOff x="824229" y="5280877"/>
                <a:chExt cx="347557" cy="347557"/>
              </a:xfrm>
              <a:solidFill>
                <a:schemeClr val="accent1"/>
              </a:solidFill>
            </p:grpSpPr>
            <p:sp>
              <p:nvSpPr>
                <p:cNvPr id="56" name="iṧlíḑè">
                  <a:extLst>
                    <a:ext uri="{FF2B5EF4-FFF2-40B4-BE49-F238E27FC236}">
                      <a16:creationId xmlns:a16="http://schemas.microsoft.com/office/drawing/2014/main" id="{45AA225B-5F9F-4D4D-8E22-6EFDE9D114B2}"/>
                    </a:ext>
                  </a:extLst>
                </p:cNvPr>
                <p:cNvSpPr/>
                <p:nvPr/>
              </p:nvSpPr>
              <p:spPr>
                <a:xfrm>
                  <a:off x="824229" y="5280877"/>
                  <a:ext cx="347557" cy="347557"/>
                </a:xfrm>
                <a:prstGeom prst="ellipse">
                  <a:avLst/>
                </a:prstGeom>
                <a:solidFill>
                  <a:schemeClr val="accent2"/>
                </a:solidFill>
                <a:ln w="381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dirty="0"/>
                </a:p>
              </p:txBody>
            </p:sp>
            <p:sp>
              <p:nvSpPr>
                <p:cNvPr id="57" name="işḻide">
                  <a:extLst>
                    <a:ext uri="{FF2B5EF4-FFF2-40B4-BE49-F238E27FC236}">
                      <a16:creationId xmlns:a16="http://schemas.microsoft.com/office/drawing/2014/main" id="{9AB622BF-D68E-401C-8103-CC8A17F45520}"/>
                    </a:ext>
                  </a:extLst>
                </p:cNvPr>
                <p:cNvSpPr/>
                <p:nvPr/>
              </p:nvSpPr>
              <p:spPr>
                <a:xfrm>
                  <a:off x="911682" y="5372326"/>
                  <a:ext cx="172652" cy="164657"/>
                </a:xfrm>
                <a:custGeom>
                  <a:avLst/>
                  <a:gdLst>
                    <a:gd name="connsiteX0" fmla="*/ 315778 w 607639"/>
                    <a:gd name="connsiteY0" fmla="*/ 173080 h 579502"/>
                    <a:gd name="connsiteX1" fmla="*/ 315778 w 607639"/>
                    <a:gd name="connsiteY1" fmla="*/ 266058 h 579502"/>
                    <a:gd name="connsiteX2" fmla="*/ 303493 w 607639"/>
                    <a:gd name="connsiteY2" fmla="*/ 278325 h 579502"/>
                    <a:gd name="connsiteX3" fmla="*/ 210375 w 607639"/>
                    <a:gd name="connsiteY3" fmla="*/ 278325 h 579502"/>
                    <a:gd name="connsiteX4" fmla="*/ 303493 w 607639"/>
                    <a:gd name="connsiteY4" fmla="*/ 359925 h 579502"/>
                    <a:gd name="connsiteX5" fmla="*/ 397500 w 607639"/>
                    <a:gd name="connsiteY5" fmla="*/ 266058 h 579502"/>
                    <a:gd name="connsiteX6" fmla="*/ 315778 w 607639"/>
                    <a:gd name="connsiteY6" fmla="*/ 173080 h 579502"/>
                    <a:gd name="connsiteX7" fmla="*/ 249814 w 607639"/>
                    <a:gd name="connsiteY7" fmla="*/ 160816 h 579502"/>
                    <a:gd name="connsiteX8" fmla="*/ 198110 w 607639"/>
                    <a:gd name="connsiteY8" fmla="*/ 212449 h 579502"/>
                    <a:gd name="connsiteX9" fmla="*/ 249814 w 607639"/>
                    <a:gd name="connsiteY9" fmla="*/ 212449 h 579502"/>
                    <a:gd name="connsiteX10" fmla="*/ 303493 w 607639"/>
                    <a:gd name="connsiteY10" fmla="*/ 147835 h 579502"/>
                    <a:gd name="connsiteX11" fmla="*/ 421981 w 607639"/>
                    <a:gd name="connsiteY11" fmla="*/ 266058 h 579502"/>
                    <a:gd name="connsiteX12" fmla="*/ 303493 w 607639"/>
                    <a:gd name="connsiteY12" fmla="*/ 384370 h 579502"/>
                    <a:gd name="connsiteX13" fmla="*/ 185093 w 607639"/>
                    <a:gd name="connsiteY13" fmla="*/ 266058 h 579502"/>
                    <a:gd name="connsiteX14" fmla="*/ 197289 w 607639"/>
                    <a:gd name="connsiteY14" fmla="*/ 253880 h 579502"/>
                    <a:gd name="connsiteX15" fmla="*/ 291297 w 607639"/>
                    <a:gd name="connsiteY15" fmla="*/ 253880 h 579502"/>
                    <a:gd name="connsiteX16" fmla="*/ 291297 w 607639"/>
                    <a:gd name="connsiteY16" fmla="*/ 160013 h 579502"/>
                    <a:gd name="connsiteX17" fmla="*/ 303493 w 607639"/>
                    <a:gd name="connsiteY17" fmla="*/ 147835 h 579502"/>
                    <a:gd name="connsiteX18" fmla="*/ 262095 w 607639"/>
                    <a:gd name="connsiteY18" fmla="*/ 135133 h 579502"/>
                    <a:gd name="connsiteX19" fmla="*/ 274287 w 607639"/>
                    <a:gd name="connsiteY19" fmla="*/ 147397 h 579502"/>
                    <a:gd name="connsiteX20" fmla="*/ 274287 w 607639"/>
                    <a:gd name="connsiteY20" fmla="*/ 224713 h 579502"/>
                    <a:gd name="connsiteX21" fmla="*/ 262095 w 607639"/>
                    <a:gd name="connsiteY21" fmla="*/ 236888 h 579502"/>
                    <a:gd name="connsiteX22" fmla="*/ 184672 w 607639"/>
                    <a:gd name="connsiteY22" fmla="*/ 236888 h 579502"/>
                    <a:gd name="connsiteX23" fmla="*/ 172391 w 607639"/>
                    <a:gd name="connsiteY23" fmla="*/ 224713 h 579502"/>
                    <a:gd name="connsiteX24" fmla="*/ 262095 w 607639"/>
                    <a:gd name="connsiteY24" fmla="*/ 135133 h 579502"/>
                    <a:gd name="connsiteX25" fmla="*/ 58120 w 607639"/>
                    <a:gd name="connsiteY25" fmla="*/ 108514 h 579502"/>
                    <a:gd name="connsiteX26" fmla="*/ 58120 w 607639"/>
                    <a:gd name="connsiteY26" fmla="*/ 413970 h 579502"/>
                    <a:gd name="connsiteX27" fmla="*/ 549430 w 607639"/>
                    <a:gd name="connsiteY27" fmla="*/ 413970 h 579502"/>
                    <a:gd name="connsiteX28" fmla="*/ 549430 w 607639"/>
                    <a:gd name="connsiteY28" fmla="*/ 108514 h 579502"/>
                    <a:gd name="connsiteX29" fmla="*/ 27236 w 607639"/>
                    <a:gd name="connsiteY29" fmla="*/ 56079 h 579502"/>
                    <a:gd name="connsiteX30" fmla="*/ 27236 w 607639"/>
                    <a:gd name="connsiteY30" fmla="*/ 81319 h 579502"/>
                    <a:gd name="connsiteX31" fmla="*/ 580403 w 607639"/>
                    <a:gd name="connsiteY31" fmla="*/ 81319 h 579502"/>
                    <a:gd name="connsiteX32" fmla="*/ 580403 w 607639"/>
                    <a:gd name="connsiteY32" fmla="*/ 56079 h 579502"/>
                    <a:gd name="connsiteX33" fmla="*/ 303775 w 607639"/>
                    <a:gd name="connsiteY33" fmla="*/ 0 h 579502"/>
                    <a:gd name="connsiteX34" fmla="*/ 317393 w 607639"/>
                    <a:gd name="connsiteY34" fmla="*/ 13597 h 579502"/>
                    <a:gd name="connsiteX35" fmla="*/ 317393 w 607639"/>
                    <a:gd name="connsiteY35" fmla="*/ 28884 h 579502"/>
                    <a:gd name="connsiteX36" fmla="*/ 580403 w 607639"/>
                    <a:gd name="connsiteY36" fmla="*/ 28884 h 579502"/>
                    <a:gd name="connsiteX37" fmla="*/ 607639 w 607639"/>
                    <a:gd name="connsiteY37" fmla="*/ 56079 h 579502"/>
                    <a:gd name="connsiteX38" fmla="*/ 607639 w 607639"/>
                    <a:gd name="connsiteY38" fmla="*/ 81319 h 579502"/>
                    <a:gd name="connsiteX39" fmla="*/ 580403 w 607639"/>
                    <a:gd name="connsiteY39" fmla="*/ 108514 h 579502"/>
                    <a:gd name="connsiteX40" fmla="*/ 576665 w 607639"/>
                    <a:gd name="connsiteY40" fmla="*/ 108514 h 579502"/>
                    <a:gd name="connsiteX41" fmla="*/ 576665 w 607639"/>
                    <a:gd name="connsiteY41" fmla="*/ 413970 h 579502"/>
                    <a:gd name="connsiteX42" fmla="*/ 549430 w 607639"/>
                    <a:gd name="connsiteY42" fmla="*/ 441165 h 579502"/>
                    <a:gd name="connsiteX43" fmla="*/ 317393 w 607639"/>
                    <a:gd name="connsiteY43" fmla="*/ 441165 h 579502"/>
                    <a:gd name="connsiteX44" fmla="*/ 317393 w 607639"/>
                    <a:gd name="connsiteY44" fmla="*/ 481069 h 579502"/>
                    <a:gd name="connsiteX45" fmla="*/ 418236 w 607639"/>
                    <a:gd name="connsiteY45" fmla="*/ 554923 h 579502"/>
                    <a:gd name="connsiteX46" fmla="*/ 421173 w 607639"/>
                    <a:gd name="connsiteY46" fmla="*/ 573942 h 579502"/>
                    <a:gd name="connsiteX47" fmla="*/ 410225 w 607639"/>
                    <a:gd name="connsiteY47" fmla="*/ 579452 h 579502"/>
                    <a:gd name="connsiteX48" fmla="*/ 402215 w 607639"/>
                    <a:gd name="connsiteY48" fmla="*/ 576874 h 579502"/>
                    <a:gd name="connsiteX49" fmla="*/ 317393 w 607639"/>
                    <a:gd name="connsiteY49" fmla="*/ 514752 h 579502"/>
                    <a:gd name="connsiteX50" fmla="*/ 317393 w 607639"/>
                    <a:gd name="connsiteY50" fmla="*/ 565854 h 579502"/>
                    <a:gd name="connsiteX51" fmla="*/ 303775 w 607639"/>
                    <a:gd name="connsiteY51" fmla="*/ 579452 h 579502"/>
                    <a:gd name="connsiteX52" fmla="*/ 290157 w 607639"/>
                    <a:gd name="connsiteY52" fmla="*/ 565854 h 579502"/>
                    <a:gd name="connsiteX53" fmla="*/ 290157 w 607639"/>
                    <a:gd name="connsiteY53" fmla="*/ 514752 h 579502"/>
                    <a:gd name="connsiteX54" fmla="*/ 205424 w 607639"/>
                    <a:gd name="connsiteY54" fmla="*/ 576874 h 579502"/>
                    <a:gd name="connsiteX55" fmla="*/ 186377 w 607639"/>
                    <a:gd name="connsiteY55" fmla="*/ 573942 h 579502"/>
                    <a:gd name="connsiteX56" fmla="*/ 189314 w 607639"/>
                    <a:gd name="connsiteY56" fmla="*/ 554923 h 579502"/>
                    <a:gd name="connsiteX57" fmla="*/ 290157 w 607639"/>
                    <a:gd name="connsiteY57" fmla="*/ 481069 h 579502"/>
                    <a:gd name="connsiteX58" fmla="*/ 290157 w 607639"/>
                    <a:gd name="connsiteY58" fmla="*/ 441165 h 579502"/>
                    <a:gd name="connsiteX59" fmla="*/ 58120 w 607639"/>
                    <a:gd name="connsiteY59" fmla="*/ 441165 h 579502"/>
                    <a:gd name="connsiteX60" fmla="*/ 30885 w 607639"/>
                    <a:gd name="connsiteY60" fmla="*/ 413970 h 579502"/>
                    <a:gd name="connsiteX61" fmla="*/ 30885 w 607639"/>
                    <a:gd name="connsiteY61" fmla="*/ 108514 h 579502"/>
                    <a:gd name="connsiteX62" fmla="*/ 27236 w 607639"/>
                    <a:gd name="connsiteY62" fmla="*/ 108514 h 579502"/>
                    <a:gd name="connsiteX63" fmla="*/ 0 w 607639"/>
                    <a:gd name="connsiteY63" fmla="*/ 81319 h 579502"/>
                    <a:gd name="connsiteX64" fmla="*/ 0 w 607639"/>
                    <a:gd name="connsiteY64" fmla="*/ 56079 h 579502"/>
                    <a:gd name="connsiteX65" fmla="*/ 27236 w 607639"/>
                    <a:gd name="connsiteY65" fmla="*/ 28884 h 579502"/>
                    <a:gd name="connsiteX66" fmla="*/ 290157 w 607639"/>
                    <a:gd name="connsiteY66" fmla="*/ 28884 h 579502"/>
                    <a:gd name="connsiteX67" fmla="*/ 290157 w 607639"/>
                    <a:gd name="connsiteY67" fmla="*/ 13597 h 579502"/>
                    <a:gd name="connsiteX68" fmla="*/ 303775 w 607639"/>
                    <a:gd name="connsiteY68" fmla="*/ 0 h 579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</a:cxnLst>
                  <a:rect l="l" t="t" r="r" b="b"/>
                  <a:pathLst>
                    <a:path w="607639" h="579502">
                      <a:moveTo>
                        <a:pt x="315778" y="173080"/>
                      </a:moveTo>
                      <a:lnTo>
                        <a:pt x="315778" y="266058"/>
                      </a:lnTo>
                      <a:cubicBezTo>
                        <a:pt x="315778" y="272814"/>
                        <a:pt x="310258" y="278325"/>
                        <a:pt x="303493" y="278325"/>
                      </a:cubicBezTo>
                      <a:lnTo>
                        <a:pt x="210375" y="278325"/>
                      </a:lnTo>
                      <a:cubicBezTo>
                        <a:pt x="216429" y="324281"/>
                        <a:pt x="255866" y="359925"/>
                        <a:pt x="303493" y="359925"/>
                      </a:cubicBezTo>
                      <a:cubicBezTo>
                        <a:pt x="355303" y="359925"/>
                        <a:pt x="397500" y="317792"/>
                        <a:pt x="397500" y="266058"/>
                      </a:cubicBezTo>
                      <a:cubicBezTo>
                        <a:pt x="397500" y="218502"/>
                        <a:pt x="361802" y="179124"/>
                        <a:pt x="315778" y="173080"/>
                      </a:cubicBezTo>
                      <a:close/>
                      <a:moveTo>
                        <a:pt x="249814" y="160816"/>
                      </a:moveTo>
                      <a:cubicBezTo>
                        <a:pt x="223740" y="165793"/>
                        <a:pt x="203093" y="186410"/>
                        <a:pt x="198110" y="212449"/>
                      </a:cubicBezTo>
                      <a:lnTo>
                        <a:pt x="249814" y="212449"/>
                      </a:lnTo>
                      <a:close/>
                      <a:moveTo>
                        <a:pt x="303493" y="147835"/>
                      </a:moveTo>
                      <a:cubicBezTo>
                        <a:pt x="368835" y="147835"/>
                        <a:pt x="421981" y="200902"/>
                        <a:pt x="421981" y="266058"/>
                      </a:cubicBezTo>
                      <a:cubicBezTo>
                        <a:pt x="421981" y="331303"/>
                        <a:pt x="368835" y="384370"/>
                        <a:pt x="303493" y="384370"/>
                      </a:cubicBezTo>
                      <a:cubicBezTo>
                        <a:pt x="238239" y="384370"/>
                        <a:pt x="185093" y="331303"/>
                        <a:pt x="185093" y="266058"/>
                      </a:cubicBezTo>
                      <a:cubicBezTo>
                        <a:pt x="185093" y="259303"/>
                        <a:pt x="190523" y="253880"/>
                        <a:pt x="197289" y="253880"/>
                      </a:cubicBezTo>
                      <a:lnTo>
                        <a:pt x="291297" y="253880"/>
                      </a:lnTo>
                      <a:lnTo>
                        <a:pt x="291297" y="160013"/>
                      </a:lnTo>
                      <a:cubicBezTo>
                        <a:pt x="291297" y="153257"/>
                        <a:pt x="296727" y="147835"/>
                        <a:pt x="303493" y="147835"/>
                      </a:cubicBezTo>
                      <a:close/>
                      <a:moveTo>
                        <a:pt x="262095" y="135133"/>
                      </a:moveTo>
                      <a:cubicBezTo>
                        <a:pt x="268859" y="135133"/>
                        <a:pt x="274287" y="140643"/>
                        <a:pt x="274287" y="147397"/>
                      </a:cubicBezTo>
                      <a:lnTo>
                        <a:pt x="274287" y="224713"/>
                      </a:lnTo>
                      <a:cubicBezTo>
                        <a:pt x="274287" y="231467"/>
                        <a:pt x="268859" y="236888"/>
                        <a:pt x="262095" y="236888"/>
                      </a:cubicBezTo>
                      <a:lnTo>
                        <a:pt x="184672" y="236888"/>
                      </a:lnTo>
                      <a:cubicBezTo>
                        <a:pt x="177909" y="236888"/>
                        <a:pt x="172391" y="231467"/>
                        <a:pt x="172391" y="224713"/>
                      </a:cubicBezTo>
                      <a:cubicBezTo>
                        <a:pt x="172391" y="175302"/>
                        <a:pt x="212616" y="135133"/>
                        <a:pt x="262095" y="135133"/>
                      </a:cubicBezTo>
                      <a:close/>
                      <a:moveTo>
                        <a:pt x="58120" y="108514"/>
                      </a:moveTo>
                      <a:lnTo>
                        <a:pt x="58120" y="413970"/>
                      </a:lnTo>
                      <a:lnTo>
                        <a:pt x="549430" y="413970"/>
                      </a:lnTo>
                      <a:lnTo>
                        <a:pt x="549430" y="108514"/>
                      </a:lnTo>
                      <a:close/>
                      <a:moveTo>
                        <a:pt x="27236" y="56079"/>
                      </a:moveTo>
                      <a:lnTo>
                        <a:pt x="27236" y="81319"/>
                      </a:lnTo>
                      <a:lnTo>
                        <a:pt x="580403" y="81319"/>
                      </a:lnTo>
                      <a:lnTo>
                        <a:pt x="580403" y="56079"/>
                      </a:lnTo>
                      <a:close/>
                      <a:moveTo>
                        <a:pt x="303775" y="0"/>
                      </a:moveTo>
                      <a:cubicBezTo>
                        <a:pt x="311341" y="0"/>
                        <a:pt x="317393" y="6132"/>
                        <a:pt x="317393" y="13597"/>
                      </a:cubicBezTo>
                      <a:lnTo>
                        <a:pt x="317393" y="28884"/>
                      </a:lnTo>
                      <a:lnTo>
                        <a:pt x="580403" y="28884"/>
                      </a:lnTo>
                      <a:cubicBezTo>
                        <a:pt x="595356" y="28884"/>
                        <a:pt x="607639" y="41148"/>
                        <a:pt x="607639" y="56079"/>
                      </a:cubicBezTo>
                      <a:lnTo>
                        <a:pt x="607639" y="81319"/>
                      </a:lnTo>
                      <a:cubicBezTo>
                        <a:pt x="607639" y="96338"/>
                        <a:pt x="595356" y="108514"/>
                        <a:pt x="580403" y="108514"/>
                      </a:cubicBezTo>
                      <a:lnTo>
                        <a:pt x="576665" y="108514"/>
                      </a:lnTo>
                      <a:lnTo>
                        <a:pt x="576665" y="413970"/>
                      </a:lnTo>
                      <a:cubicBezTo>
                        <a:pt x="576665" y="428990"/>
                        <a:pt x="564472" y="441165"/>
                        <a:pt x="549430" y="441165"/>
                      </a:cubicBezTo>
                      <a:lnTo>
                        <a:pt x="317393" y="441165"/>
                      </a:lnTo>
                      <a:lnTo>
                        <a:pt x="317393" y="481069"/>
                      </a:lnTo>
                      <a:lnTo>
                        <a:pt x="418236" y="554923"/>
                      </a:lnTo>
                      <a:cubicBezTo>
                        <a:pt x="424377" y="559366"/>
                        <a:pt x="425623" y="567898"/>
                        <a:pt x="421173" y="573942"/>
                      </a:cubicBezTo>
                      <a:cubicBezTo>
                        <a:pt x="418503" y="577585"/>
                        <a:pt x="414409" y="579452"/>
                        <a:pt x="410225" y="579452"/>
                      </a:cubicBezTo>
                      <a:cubicBezTo>
                        <a:pt x="407466" y="579452"/>
                        <a:pt x="404618" y="578652"/>
                        <a:pt x="402215" y="576874"/>
                      </a:cubicBezTo>
                      <a:lnTo>
                        <a:pt x="317393" y="514752"/>
                      </a:lnTo>
                      <a:lnTo>
                        <a:pt x="317393" y="565854"/>
                      </a:lnTo>
                      <a:cubicBezTo>
                        <a:pt x="317393" y="573408"/>
                        <a:pt x="311341" y="579452"/>
                        <a:pt x="303775" y="579452"/>
                      </a:cubicBezTo>
                      <a:cubicBezTo>
                        <a:pt x="296299" y="579452"/>
                        <a:pt x="290157" y="573408"/>
                        <a:pt x="290157" y="565854"/>
                      </a:cubicBezTo>
                      <a:lnTo>
                        <a:pt x="290157" y="514752"/>
                      </a:lnTo>
                      <a:lnTo>
                        <a:pt x="205424" y="576874"/>
                      </a:lnTo>
                      <a:cubicBezTo>
                        <a:pt x="199372" y="581318"/>
                        <a:pt x="190827" y="579985"/>
                        <a:pt x="186377" y="573942"/>
                      </a:cubicBezTo>
                      <a:cubicBezTo>
                        <a:pt x="181927" y="567898"/>
                        <a:pt x="183262" y="559366"/>
                        <a:pt x="189314" y="554923"/>
                      </a:cubicBezTo>
                      <a:lnTo>
                        <a:pt x="290157" y="481069"/>
                      </a:lnTo>
                      <a:lnTo>
                        <a:pt x="290157" y="441165"/>
                      </a:lnTo>
                      <a:lnTo>
                        <a:pt x="58120" y="441165"/>
                      </a:lnTo>
                      <a:cubicBezTo>
                        <a:pt x="43167" y="441165"/>
                        <a:pt x="30885" y="428990"/>
                        <a:pt x="30885" y="413970"/>
                      </a:cubicBezTo>
                      <a:lnTo>
                        <a:pt x="30885" y="108514"/>
                      </a:lnTo>
                      <a:lnTo>
                        <a:pt x="27236" y="108514"/>
                      </a:lnTo>
                      <a:cubicBezTo>
                        <a:pt x="12194" y="108514"/>
                        <a:pt x="0" y="96338"/>
                        <a:pt x="0" y="81319"/>
                      </a:cubicBezTo>
                      <a:lnTo>
                        <a:pt x="0" y="56079"/>
                      </a:lnTo>
                      <a:cubicBezTo>
                        <a:pt x="0" y="41148"/>
                        <a:pt x="12194" y="28884"/>
                        <a:pt x="27236" y="28884"/>
                      </a:cubicBezTo>
                      <a:lnTo>
                        <a:pt x="290157" y="28884"/>
                      </a:lnTo>
                      <a:lnTo>
                        <a:pt x="290157" y="13597"/>
                      </a:lnTo>
                      <a:cubicBezTo>
                        <a:pt x="290157" y="6132"/>
                        <a:pt x="296299" y="0"/>
                        <a:pt x="303775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</p:grpSp>
        <p:sp>
          <p:nvSpPr>
            <p:cNvPr id="41" name="ïšḷíḑê">
              <a:extLst>
                <a:ext uri="{FF2B5EF4-FFF2-40B4-BE49-F238E27FC236}">
                  <a16:creationId xmlns:a16="http://schemas.microsoft.com/office/drawing/2014/main" id="{5573ABB9-CED9-48DF-940C-62F35EEA1236}"/>
                </a:ext>
              </a:extLst>
            </p:cNvPr>
            <p:cNvSpPr txBox="1"/>
            <p:nvPr/>
          </p:nvSpPr>
          <p:spPr>
            <a:xfrm>
              <a:off x="7741184" y="3586450"/>
              <a:ext cx="3779304" cy="884684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9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900" dirty="0"/>
                <a:t>You can use the icon library in </a:t>
              </a:r>
              <a:r>
                <a:rPr lang="en-US" altLang="zh-CN" sz="900" dirty="0" err="1"/>
                <a:t>iSlide</a:t>
              </a:r>
              <a:r>
                <a:rPr lang="en-US" altLang="zh-CN" sz="900" dirty="0"/>
                <a:t>  (www.islide.cc) to filter and replace existing icon elements with one click.</a:t>
              </a:r>
              <a:endParaRPr lang="zh-CN" altLang="en-US" sz="900" dirty="0"/>
            </a:p>
          </p:txBody>
        </p:sp>
        <p:sp>
          <p:nvSpPr>
            <p:cNvPr id="42" name="i$ḷîďê">
              <a:extLst>
                <a:ext uri="{FF2B5EF4-FFF2-40B4-BE49-F238E27FC236}">
                  <a16:creationId xmlns:a16="http://schemas.microsoft.com/office/drawing/2014/main" id="{BAD6BA88-ECC2-436B-A39C-B8C4A4BF0424}"/>
                </a:ext>
              </a:extLst>
            </p:cNvPr>
            <p:cNvSpPr txBox="1"/>
            <p:nvPr/>
          </p:nvSpPr>
          <p:spPr>
            <a:xfrm>
              <a:off x="7741184" y="3114629"/>
              <a:ext cx="3779304" cy="471820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en-US" altLang="zh-CN" sz="1600" b="1" dirty="0"/>
                <a:t>Text here</a:t>
              </a:r>
              <a:endParaRPr lang="zh-CN" altLang="en-US" sz="1600" b="1" dirty="0"/>
            </a:p>
          </p:txBody>
        </p:sp>
        <p:grpSp>
          <p:nvGrpSpPr>
            <p:cNvPr id="43" name="i$ḻîďé">
              <a:extLst>
                <a:ext uri="{FF2B5EF4-FFF2-40B4-BE49-F238E27FC236}">
                  <a16:creationId xmlns:a16="http://schemas.microsoft.com/office/drawing/2014/main" id="{4C32451E-2303-4BE6-B28E-CBC88F6F3BBA}"/>
                </a:ext>
              </a:extLst>
            </p:cNvPr>
            <p:cNvGrpSpPr/>
            <p:nvPr/>
          </p:nvGrpSpPr>
          <p:grpSpPr>
            <a:xfrm>
              <a:off x="6186000" y="4915258"/>
              <a:ext cx="1387748" cy="1253331"/>
              <a:chOff x="5194562" y="1494000"/>
              <a:chExt cx="1387748" cy="1253331"/>
            </a:xfrm>
          </p:grpSpPr>
          <p:sp>
            <p:nvSpPr>
              <p:cNvPr id="48" name="íSḷiḑè">
                <a:extLst>
                  <a:ext uri="{FF2B5EF4-FFF2-40B4-BE49-F238E27FC236}">
                    <a16:creationId xmlns:a16="http://schemas.microsoft.com/office/drawing/2014/main" id="{33B1BCF3-144C-466F-A52F-9853EA28DABA}"/>
                  </a:ext>
                </a:extLst>
              </p:cNvPr>
              <p:cNvSpPr/>
              <p:nvPr/>
            </p:nvSpPr>
            <p:spPr bwMode="auto">
              <a:xfrm>
                <a:off x="5584373" y="2635260"/>
                <a:ext cx="775562" cy="112071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9" y="6724"/>
                      <a:pt x="20639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  <a:close/>
                  </a:path>
                </a:pathLst>
              </a:custGeom>
              <a:solidFill>
                <a:srgbClr val="53585F">
                  <a:alpha val="26889"/>
                </a:srgb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işḷïḑè">
                <a:extLst>
                  <a:ext uri="{FF2B5EF4-FFF2-40B4-BE49-F238E27FC236}">
                    <a16:creationId xmlns:a16="http://schemas.microsoft.com/office/drawing/2014/main" id="{F9A34034-F514-4134-9D9B-7589A1FD2EEA}"/>
                  </a:ext>
                </a:extLst>
              </p:cNvPr>
              <p:cNvSpPr/>
              <p:nvPr/>
            </p:nvSpPr>
            <p:spPr bwMode="auto">
              <a:xfrm>
                <a:off x="5194562" y="1580931"/>
                <a:ext cx="1166400" cy="1166400"/>
              </a:xfrm>
              <a:prstGeom prst="ellipse">
                <a:avLst/>
              </a:prstGeom>
              <a:blipFill>
                <a:blip r:embed="rId5"/>
                <a:stretch>
                  <a:fillRect t="-12636" b="-12364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grpSp>
            <p:nvGrpSpPr>
              <p:cNvPr id="50" name="íṣļiḑe">
                <a:extLst>
                  <a:ext uri="{FF2B5EF4-FFF2-40B4-BE49-F238E27FC236}">
                    <a16:creationId xmlns:a16="http://schemas.microsoft.com/office/drawing/2014/main" id="{022C21C1-4C23-4A43-8A1F-58EA7DBF7008}"/>
                  </a:ext>
                </a:extLst>
              </p:cNvPr>
              <p:cNvGrpSpPr/>
              <p:nvPr/>
            </p:nvGrpSpPr>
            <p:grpSpPr>
              <a:xfrm>
                <a:off x="6042310" y="1494000"/>
                <a:ext cx="540000" cy="540000"/>
                <a:chOff x="824229" y="5280877"/>
                <a:chExt cx="347557" cy="347557"/>
              </a:xfrm>
              <a:solidFill>
                <a:schemeClr val="accent1"/>
              </a:solidFill>
            </p:grpSpPr>
            <p:sp>
              <p:nvSpPr>
                <p:cNvPr id="51" name="íṧ1íďe">
                  <a:extLst>
                    <a:ext uri="{FF2B5EF4-FFF2-40B4-BE49-F238E27FC236}">
                      <a16:creationId xmlns:a16="http://schemas.microsoft.com/office/drawing/2014/main" id="{962ACCDD-4312-4143-BA47-C27618DD3C55}"/>
                    </a:ext>
                  </a:extLst>
                </p:cNvPr>
                <p:cNvSpPr/>
                <p:nvPr/>
              </p:nvSpPr>
              <p:spPr>
                <a:xfrm>
                  <a:off x="824229" y="5280877"/>
                  <a:ext cx="347557" cy="347557"/>
                </a:xfrm>
                <a:prstGeom prst="ellipse">
                  <a:avLst/>
                </a:prstGeom>
                <a:solidFill>
                  <a:schemeClr val="accent3"/>
                </a:solidFill>
                <a:ln w="381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dirty="0"/>
                </a:p>
              </p:txBody>
            </p:sp>
            <p:sp>
              <p:nvSpPr>
                <p:cNvPr id="52" name="íṣḷiḍê">
                  <a:extLst>
                    <a:ext uri="{FF2B5EF4-FFF2-40B4-BE49-F238E27FC236}">
                      <a16:creationId xmlns:a16="http://schemas.microsoft.com/office/drawing/2014/main" id="{2E1F4F3B-058B-468A-BCD0-C8B676AC5371}"/>
                    </a:ext>
                  </a:extLst>
                </p:cNvPr>
                <p:cNvSpPr/>
                <p:nvPr/>
              </p:nvSpPr>
              <p:spPr>
                <a:xfrm>
                  <a:off x="911682" y="5372326"/>
                  <a:ext cx="172652" cy="164657"/>
                </a:xfrm>
                <a:custGeom>
                  <a:avLst/>
                  <a:gdLst>
                    <a:gd name="connsiteX0" fmla="*/ 315778 w 607639"/>
                    <a:gd name="connsiteY0" fmla="*/ 173080 h 579502"/>
                    <a:gd name="connsiteX1" fmla="*/ 315778 w 607639"/>
                    <a:gd name="connsiteY1" fmla="*/ 266058 h 579502"/>
                    <a:gd name="connsiteX2" fmla="*/ 303493 w 607639"/>
                    <a:gd name="connsiteY2" fmla="*/ 278325 h 579502"/>
                    <a:gd name="connsiteX3" fmla="*/ 210375 w 607639"/>
                    <a:gd name="connsiteY3" fmla="*/ 278325 h 579502"/>
                    <a:gd name="connsiteX4" fmla="*/ 303493 w 607639"/>
                    <a:gd name="connsiteY4" fmla="*/ 359925 h 579502"/>
                    <a:gd name="connsiteX5" fmla="*/ 397500 w 607639"/>
                    <a:gd name="connsiteY5" fmla="*/ 266058 h 579502"/>
                    <a:gd name="connsiteX6" fmla="*/ 315778 w 607639"/>
                    <a:gd name="connsiteY6" fmla="*/ 173080 h 579502"/>
                    <a:gd name="connsiteX7" fmla="*/ 249814 w 607639"/>
                    <a:gd name="connsiteY7" fmla="*/ 160816 h 579502"/>
                    <a:gd name="connsiteX8" fmla="*/ 198110 w 607639"/>
                    <a:gd name="connsiteY8" fmla="*/ 212449 h 579502"/>
                    <a:gd name="connsiteX9" fmla="*/ 249814 w 607639"/>
                    <a:gd name="connsiteY9" fmla="*/ 212449 h 579502"/>
                    <a:gd name="connsiteX10" fmla="*/ 303493 w 607639"/>
                    <a:gd name="connsiteY10" fmla="*/ 147835 h 579502"/>
                    <a:gd name="connsiteX11" fmla="*/ 421981 w 607639"/>
                    <a:gd name="connsiteY11" fmla="*/ 266058 h 579502"/>
                    <a:gd name="connsiteX12" fmla="*/ 303493 w 607639"/>
                    <a:gd name="connsiteY12" fmla="*/ 384370 h 579502"/>
                    <a:gd name="connsiteX13" fmla="*/ 185093 w 607639"/>
                    <a:gd name="connsiteY13" fmla="*/ 266058 h 579502"/>
                    <a:gd name="connsiteX14" fmla="*/ 197289 w 607639"/>
                    <a:gd name="connsiteY14" fmla="*/ 253880 h 579502"/>
                    <a:gd name="connsiteX15" fmla="*/ 291297 w 607639"/>
                    <a:gd name="connsiteY15" fmla="*/ 253880 h 579502"/>
                    <a:gd name="connsiteX16" fmla="*/ 291297 w 607639"/>
                    <a:gd name="connsiteY16" fmla="*/ 160013 h 579502"/>
                    <a:gd name="connsiteX17" fmla="*/ 303493 w 607639"/>
                    <a:gd name="connsiteY17" fmla="*/ 147835 h 579502"/>
                    <a:gd name="connsiteX18" fmla="*/ 262095 w 607639"/>
                    <a:gd name="connsiteY18" fmla="*/ 135133 h 579502"/>
                    <a:gd name="connsiteX19" fmla="*/ 274287 w 607639"/>
                    <a:gd name="connsiteY19" fmla="*/ 147397 h 579502"/>
                    <a:gd name="connsiteX20" fmla="*/ 274287 w 607639"/>
                    <a:gd name="connsiteY20" fmla="*/ 224713 h 579502"/>
                    <a:gd name="connsiteX21" fmla="*/ 262095 w 607639"/>
                    <a:gd name="connsiteY21" fmla="*/ 236888 h 579502"/>
                    <a:gd name="connsiteX22" fmla="*/ 184672 w 607639"/>
                    <a:gd name="connsiteY22" fmla="*/ 236888 h 579502"/>
                    <a:gd name="connsiteX23" fmla="*/ 172391 w 607639"/>
                    <a:gd name="connsiteY23" fmla="*/ 224713 h 579502"/>
                    <a:gd name="connsiteX24" fmla="*/ 262095 w 607639"/>
                    <a:gd name="connsiteY24" fmla="*/ 135133 h 579502"/>
                    <a:gd name="connsiteX25" fmla="*/ 58120 w 607639"/>
                    <a:gd name="connsiteY25" fmla="*/ 108514 h 579502"/>
                    <a:gd name="connsiteX26" fmla="*/ 58120 w 607639"/>
                    <a:gd name="connsiteY26" fmla="*/ 413970 h 579502"/>
                    <a:gd name="connsiteX27" fmla="*/ 549430 w 607639"/>
                    <a:gd name="connsiteY27" fmla="*/ 413970 h 579502"/>
                    <a:gd name="connsiteX28" fmla="*/ 549430 w 607639"/>
                    <a:gd name="connsiteY28" fmla="*/ 108514 h 579502"/>
                    <a:gd name="connsiteX29" fmla="*/ 27236 w 607639"/>
                    <a:gd name="connsiteY29" fmla="*/ 56079 h 579502"/>
                    <a:gd name="connsiteX30" fmla="*/ 27236 w 607639"/>
                    <a:gd name="connsiteY30" fmla="*/ 81319 h 579502"/>
                    <a:gd name="connsiteX31" fmla="*/ 580403 w 607639"/>
                    <a:gd name="connsiteY31" fmla="*/ 81319 h 579502"/>
                    <a:gd name="connsiteX32" fmla="*/ 580403 w 607639"/>
                    <a:gd name="connsiteY32" fmla="*/ 56079 h 579502"/>
                    <a:gd name="connsiteX33" fmla="*/ 303775 w 607639"/>
                    <a:gd name="connsiteY33" fmla="*/ 0 h 579502"/>
                    <a:gd name="connsiteX34" fmla="*/ 317393 w 607639"/>
                    <a:gd name="connsiteY34" fmla="*/ 13597 h 579502"/>
                    <a:gd name="connsiteX35" fmla="*/ 317393 w 607639"/>
                    <a:gd name="connsiteY35" fmla="*/ 28884 h 579502"/>
                    <a:gd name="connsiteX36" fmla="*/ 580403 w 607639"/>
                    <a:gd name="connsiteY36" fmla="*/ 28884 h 579502"/>
                    <a:gd name="connsiteX37" fmla="*/ 607639 w 607639"/>
                    <a:gd name="connsiteY37" fmla="*/ 56079 h 579502"/>
                    <a:gd name="connsiteX38" fmla="*/ 607639 w 607639"/>
                    <a:gd name="connsiteY38" fmla="*/ 81319 h 579502"/>
                    <a:gd name="connsiteX39" fmla="*/ 580403 w 607639"/>
                    <a:gd name="connsiteY39" fmla="*/ 108514 h 579502"/>
                    <a:gd name="connsiteX40" fmla="*/ 576665 w 607639"/>
                    <a:gd name="connsiteY40" fmla="*/ 108514 h 579502"/>
                    <a:gd name="connsiteX41" fmla="*/ 576665 w 607639"/>
                    <a:gd name="connsiteY41" fmla="*/ 413970 h 579502"/>
                    <a:gd name="connsiteX42" fmla="*/ 549430 w 607639"/>
                    <a:gd name="connsiteY42" fmla="*/ 441165 h 579502"/>
                    <a:gd name="connsiteX43" fmla="*/ 317393 w 607639"/>
                    <a:gd name="connsiteY43" fmla="*/ 441165 h 579502"/>
                    <a:gd name="connsiteX44" fmla="*/ 317393 w 607639"/>
                    <a:gd name="connsiteY44" fmla="*/ 481069 h 579502"/>
                    <a:gd name="connsiteX45" fmla="*/ 418236 w 607639"/>
                    <a:gd name="connsiteY45" fmla="*/ 554923 h 579502"/>
                    <a:gd name="connsiteX46" fmla="*/ 421173 w 607639"/>
                    <a:gd name="connsiteY46" fmla="*/ 573942 h 579502"/>
                    <a:gd name="connsiteX47" fmla="*/ 410225 w 607639"/>
                    <a:gd name="connsiteY47" fmla="*/ 579452 h 579502"/>
                    <a:gd name="connsiteX48" fmla="*/ 402215 w 607639"/>
                    <a:gd name="connsiteY48" fmla="*/ 576874 h 579502"/>
                    <a:gd name="connsiteX49" fmla="*/ 317393 w 607639"/>
                    <a:gd name="connsiteY49" fmla="*/ 514752 h 579502"/>
                    <a:gd name="connsiteX50" fmla="*/ 317393 w 607639"/>
                    <a:gd name="connsiteY50" fmla="*/ 565854 h 579502"/>
                    <a:gd name="connsiteX51" fmla="*/ 303775 w 607639"/>
                    <a:gd name="connsiteY51" fmla="*/ 579452 h 579502"/>
                    <a:gd name="connsiteX52" fmla="*/ 290157 w 607639"/>
                    <a:gd name="connsiteY52" fmla="*/ 565854 h 579502"/>
                    <a:gd name="connsiteX53" fmla="*/ 290157 w 607639"/>
                    <a:gd name="connsiteY53" fmla="*/ 514752 h 579502"/>
                    <a:gd name="connsiteX54" fmla="*/ 205424 w 607639"/>
                    <a:gd name="connsiteY54" fmla="*/ 576874 h 579502"/>
                    <a:gd name="connsiteX55" fmla="*/ 186377 w 607639"/>
                    <a:gd name="connsiteY55" fmla="*/ 573942 h 579502"/>
                    <a:gd name="connsiteX56" fmla="*/ 189314 w 607639"/>
                    <a:gd name="connsiteY56" fmla="*/ 554923 h 579502"/>
                    <a:gd name="connsiteX57" fmla="*/ 290157 w 607639"/>
                    <a:gd name="connsiteY57" fmla="*/ 481069 h 579502"/>
                    <a:gd name="connsiteX58" fmla="*/ 290157 w 607639"/>
                    <a:gd name="connsiteY58" fmla="*/ 441165 h 579502"/>
                    <a:gd name="connsiteX59" fmla="*/ 58120 w 607639"/>
                    <a:gd name="connsiteY59" fmla="*/ 441165 h 579502"/>
                    <a:gd name="connsiteX60" fmla="*/ 30885 w 607639"/>
                    <a:gd name="connsiteY60" fmla="*/ 413970 h 579502"/>
                    <a:gd name="connsiteX61" fmla="*/ 30885 w 607639"/>
                    <a:gd name="connsiteY61" fmla="*/ 108514 h 579502"/>
                    <a:gd name="connsiteX62" fmla="*/ 27236 w 607639"/>
                    <a:gd name="connsiteY62" fmla="*/ 108514 h 579502"/>
                    <a:gd name="connsiteX63" fmla="*/ 0 w 607639"/>
                    <a:gd name="connsiteY63" fmla="*/ 81319 h 579502"/>
                    <a:gd name="connsiteX64" fmla="*/ 0 w 607639"/>
                    <a:gd name="connsiteY64" fmla="*/ 56079 h 579502"/>
                    <a:gd name="connsiteX65" fmla="*/ 27236 w 607639"/>
                    <a:gd name="connsiteY65" fmla="*/ 28884 h 579502"/>
                    <a:gd name="connsiteX66" fmla="*/ 290157 w 607639"/>
                    <a:gd name="connsiteY66" fmla="*/ 28884 h 579502"/>
                    <a:gd name="connsiteX67" fmla="*/ 290157 w 607639"/>
                    <a:gd name="connsiteY67" fmla="*/ 13597 h 579502"/>
                    <a:gd name="connsiteX68" fmla="*/ 303775 w 607639"/>
                    <a:gd name="connsiteY68" fmla="*/ 0 h 579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</a:cxnLst>
                  <a:rect l="l" t="t" r="r" b="b"/>
                  <a:pathLst>
                    <a:path w="607639" h="579502">
                      <a:moveTo>
                        <a:pt x="315778" y="173080"/>
                      </a:moveTo>
                      <a:lnTo>
                        <a:pt x="315778" y="266058"/>
                      </a:lnTo>
                      <a:cubicBezTo>
                        <a:pt x="315778" y="272814"/>
                        <a:pt x="310258" y="278325"/>
                        <a:pt x="303493" y="278325"/>
                      </a:cubicBezTo>
                      <a:lnTo>
                        <a:pt x="210375" y="278325"/>
                      </a:lnTo>
                      <a:cubicBezTo>
                        <a:pt x="216429" y="324281"/>
                        <a:pt x="255866" y="359925"/>
                        <a:pt x="303493" y="359925"/>
                      </a:cubicBezTo>
                      <a:cubicBezTo>
                        <a:pt x="355303" y="359925"/>
                        <a:pt x="397500" y="317792"/>
                        <a:pt x="397500" y="266058"/>
                      </a:cubicBezTo>
                      <a:cubicBezTo>
                        <a:pt x="397500" y="218502"/>
                        <a:pt x="361802" y="179124"/>
                        <a:pt x="315778" y="173080"/>
                      </a:cubicBezTo>
                      <a:close/>
                      <a:moveTo>
                        <a:pt x="249814" y="160816"/>
                      </a:moveTo>
                      <a:cubicBezTo>
                        <a:pt x="223740" y="165793"/>
                        <a:pt x="203093" y="186410"/>
                        <a:pt x="198110" y="212449"/>
                      </a:cubicBezTo>
                      <a:lnTo>
                        <a:pt x="249814" y="212449"/>
                      </a:lnTo>
                      <a:close/>
                      <a:moveTo>
                        <a:pt x="303493" y="147835"/>
                      </a:moveTo>
                      <a:cubicBezTo>
                        <a:pt x="368835" y="147835"/>
                        <a:pt x="421981" y="200902"/>
                        <a:pt x="421981" y="266058"/>
                      </a:cubicBezTo>
                      <a:cubicBezTo>
                        <a:pt x="421981" y="331303"/>
                        <a:pt x="368835" y="384370"/>
                        <a:pt x="303493" y="384370"/>
                      </a:cubicBezTo>
                      <a:cubicBezTo>
                        <a:pt x="238239" y="384370"/>
                        <a:pt x="185093" y="331303"/>
                        <a:pt x="185093" y="266058"/>
                      </a:cubicBezTo>
                      <a:cubicBezTo>
                        <a:pt x="185093" y="259303"/>
                        <a:pt x="190523" y="253880"/>
                        <a:pt x="197289" y="253880"/>
                      </a:cubicBezTo>
                      <a:lnTo>
                        <a:pt x="291297" y="253880"/>
                      </a:lnTo>
                      <a:lnTo>
                        <a:pt x="291297" y="160013"/>
                      </a:lnTo>
                      <a:cubicBezTo>
                        <a:pt x="291297" y="153257"/>
                        <a:pt x="296727" y="147835"/>
                        <a:pt x="303493" y="147835"/>
                      </a:cubicBezTo>
                      <a:close/>
                      <a:moveTo>
                        <a:pt x="262095" y="135133"/>
                      </a:moveTo>
                      <a:cubicBezTo>
                        <a:pt x="268859" y="135133"/>
                        <a:pt x="274287" y="140643"/>
                        <a:pt x="274287" y="147397"/>
                      </a:cubicBezTo>
                      <a:lnTo>
                        <a:pt x="274287" y="224713"/>
                      </a:lnTo>
                      <a:cubicBezTo>
                        <a:pt x="274287" y="231467"/>
                        <a:pt x="268859" y="236888"/>
                        <a:pt x="262095" y="236888"/>
                      </a:cubicBezTo>
                      <a:lnTo>
                        <a:pt x="184672" y="236888"/>
                      </a:lnTo>
                      <a:cubicBezTo>
                        <a:pt x="177909" y="236888"/>
                        <a:pt x="172391" y="231467"/>
                        <a:pt x="172391" y="224713"/>
                      </a:cubicBezTo>
                      <a:cubicBezTo>
                        <a:pt x="172391" y="175302"/>
                        <a:pt x="212616" y="135133"/>
                        <a:pt x="262095" y="135133"/>
                      </a:cubicBezTo>
                      <a:close/>
                      <a:moveTo>
                        <a:pt x="58120" y="108514"/>
                      </a:moveTo>
                      <a:lnTo>
                        <a:pt x="58120" y="413970"/>
                      </a:lnTo>
                      <a:lnTo>
                        <a:pt x="549430" y="413970"/>
                      </a:lnTo>
                      <a:lnTo>
                        <a:pt x="549430" y="108514"/>
                      </a:lnTo>
                      <a:close/>
                      <a:moveTo>
                        <a:pt x="27236" y="56079"/>
                      </a:moveTo>
                      <a:lnTo>
                        <a:pt x="27236" y="81319"/>
                      </a:lnTo>
                      <a:lnTo>
                        <a:pt x="580403" y="81319"/>
                      </a:lnTo>
                      <a:lnTo>
                        <a:pt x="580403" y="56079"/>
                      </a:lnTo>
                      <a:close/>
                      <a:moveTo>
                        <a:pt x="303775" y="0"/>
                      </a:moveTo>
                      <a:cubicBezTo>
                        <a:pt x="311341" y="0"/>
                        <a:pt x="317393" y="6132"/>
                        <a:pt x="317393" y="13597"/>
                      </a:cubicBezTo>
                      <a:lnTo>
                        <a:pt x="317393" y="28884"/>
                      </a:lnTo>
                      <a:lnTo>
                        <a:pt x="580403" y="28884"/>
                      </a:lnTo>
                      <a:cubicBezTo>
                        <a:pt x="595356" y="28884"/>
                        <a:pt x="607639" y="41148"/>
                        <a:pt x="607639" y="56079"/>
                      </a:cubicBezTo>
                      <a:lnTo>
                        <a:pt x="607639" y="81319"/>
                      </a:lnTo>
                      <a:cubicBezTo>
                        <a:pt x="607639" y="96338"/>
                        <a:pt x="595356" y="108514"/>
                        <a:pt x="580403" y="108514"/>
                      </a:cubicBezTo>
                      <a:lnTo>
                        <a:pt x="576665" y="108514"/>
                      </a:lnTo>
                      <a:lnTo>
                        <a:pt x="576665" y="413970"/>
                      </a:lnTo>
                      <a:cubicBezTo>
                        <a:pt x="576665" y="428990"/>
                        <a:pt x="564472" y="441165"/>
                        <a:pt x="549430" y="441165"/>
                      </a:cubicBezTo>
                      <a:lnTo>
                        <a:pt x="317393" y="441165"/>
                      </a:lnTo>
                      <a:lnTo>
                        <a:pt x="317393" y="481069"/>
                      </a:lnTo>
                      <a:lnTo>
                        <a:pt x="418236" y="554923"/>
                      </a:lnTo>
                      <a:cubicBezTo>
                        <a:pt x="424377" y="559366"/>
                        <a:pt x="425623" y="567898"/>
                        <a:pt x="421173" y="573942"/>
                      </a:cubicBezTo>
                      <a:cubicBezTo>
                        <a:pt x="418503" y="577585"/>
                        <a:pt x="414409" y="579452"/>
                        <a:pt x="410225" y="579452"/>
                      </a:cubicBezTo>
                      <a:cubicBezTo>
                        <a:pt x="407466" y="579452"/>
                        <a:pt x="404618" y="578652"/>
                        <a:pt x="402215" y="576874"/>
                      </a:cubicBezTo>
                      <a:lnTo>
                        <a:pt x="317393" y="514752"/>
                      </a:lnTo>
                      <a:lnTo>
                        <a:pt x="317393" y="565854"/>
                      </a:lnTo>
                      <a:cubicBezTo>
                        <a:pt x="317393" y="573408"/>
                        <a:pt x="311341" y="579452"/>
                        <a:pt x="303775" y="579452"/>
                      </a:cubicBezTo>
                      <a:cubicBezTo>
                        <a:pt x="296299" y="579452"/>
                        <a:pt x="290157" y="573408"/>
                        <a:pt x="290157" y="565854"/>
                      </a:cubicBezTo>
                      <a:lnTo>
                        <a:pt x="290157" y="514752"/>
                      </a:lnTo>
                      <a:lnTo>
                        <a:pt x="205424" y="576874"/>
                      </a:lnTo>
                      <a:cubicBezTo>
                        <a:pt x="199372" y="581318"/>
                        <a:pt x="190827" y="579985"/>
                        <a:pt x="186377" y="573942"/>
                      </a:cubicBezTo>
                      <a:cubicBezTo>
                        <a:pt x="181927" y="567898"/>
                        <a:pt x="183262" y="559366"/>
                        <a:pt x="189314" y="554923"/>
                      </a:cubicBezTo>
                      <a:lnTo>
                        <a:pt x="290157" y="481069"/>
                      </a:lnTo>
                      <a:lnTo>
                        <a:pt x="290157" y="441165"/>
                      </a:lnTo>
                      <a:lnTo>
                        <a:pt x="58120" y="441165"/>
                      </a:lnTo>
                      <a:cubicBezTo>
                        <a:pt x="43167" y="441165"/>
                        <a:pt x="30885" y="428990"/>
                        <a:pt x="30885" y="413970"/>
                      </a:cubicBezTo>
                      <a:lnTo>
                        <a:pt x="30885" y="108514"/>
                      </a:lnTo>
                      <a:lnTo>
                        <a:pt x="27236" y="108514"/>
                      </a:lnTo>
                      <a:cubicBezTo>
                        <a:pt x="12194" y="108514"/>
                        <a:pt x="0" y="96338"/>
                        <a:pt x="0" y="81319"/>
                      </a:cubicBezTo>
                      <a:lnTo>
                        <a:pt x="0" y="56079"/>
                      </a:lnTo>
                      <a:cubicBezTo>
                        <a:pt x="0" y="41148"/>
                        <a:pt x="12194" y="28884"/>
                        <a:pt x="27236" y="28884"/>
                      </a:cubicBezTo>
                      <a:lnTo>
                        <a:pt x="290157" y="28884"/>
                      </a:lnTo>
                      <a:lnTo>
                        <a:pt x="290157" y="13597"/>
                      </a:lnTo>
                      <a:cubicBezTo>
                        <a:pt x="290157" y="6132"/>
                        <a:pt x="296299" y="0"/>
                        <a:pt x="303775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</p:grpSp>
        <p:sp>
          <p:nvSpPr>
            <p:cNvPr id="44" name="îṥļïḍê">
              <a:extLst>
                <a:ext uri="{FF2B5EF4-FFF2-40B4-BE49-F238E27FC236}">
                  <a16:creationId xmlns:a16="http://schemas.microsoft.com/office/drawing/2014/main" id="{A7621963-6EA3-4472-9D5D-98C7682B1CAC}"/>
                </a:ext>
              </a:extLst>
            </p:cNvPr>
            <p:cNvSpPr txBox="1"/>
            <p:nvPr/>
          </p:nvSpPr>
          <p:spPr>
            <a:xfrm>
              <a:off x="7741184" y="5387079"/>
              <a:ext cx="3779304" cy="884684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9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900" dirty="0"/>
                <a:t>You can use the icon library in </a:t>
              </a:r>
              <a:r>
                <a:rPr lang="en-US" altLang="zh-CN" sz="900" dirty="0" err="1"/>
                <a:t>iSlide</a:t>
              </a:r>
              <a:r>
                <a:rPr lang="en-US" altLang="zh-CN" sz="900" dirty="0"/>
                <a:t>  (www.islide.cc) to filter and replace existing icon elements with one click.</a:t>
              </a:r>
              <a:endParaRPr lang="zh-CN" altLang="en-US" sz="900" dirty="0"/>
            </a:p>
          </p:txBody>
        </p:sp>
        <p:sp>
          <p:nvSpPr>
            <p:cNvPr id="45" name="íśḻíďé">
              <a:extLst>
                <a:ext uri="{FF2B5EF4-FFF2-40B4-BE49-F238E27FC236}">
                  <a16:creationId xmlns:a16="http://schemas.microsoft.com/office/drawing/2014/main" id="{E12042B5-55AB-40D8-9EA5-FB98EBB319F6}"/>
                </a:ext>
              </a:extLst>
            </p:cNvPr>
            <p:cNvSpPr txBox="1"/>
            <p:nvPr/>
          </p:nvSpPr>
          <p:spPr>
            <a:xfrm>
              <a:off x="7741184" y="4915258"/>
              <a:ext cx="3779304" cy="471820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en-US" altLang="zh-CN" sz="1600" b="1" dirty="0"/>
                <a:t>Text here</a:t>
              </a:r>
              <a:endParaRPr lang="zh-CN" altLang="en-US" sz="1600" b="1" dirty="0"/>
            </a:p>
          </p:txBody>
        </p: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2D8E305D-E5AE-4F8C-91BD-1D3D7542F1DA}"/>
                </a:ext>
              </a:extLst>
            </p:cNvPr>
            <p:cNvCxnSpPr>
              <a:cxnSpLocks/>
            </p:cNvCxnSpPr>
            <p:nvPr/>
          </p:nvCxnSpPr>
          <p:spPr>
            <a:xfrm>
              <a:off x="7851000" y="2777460"/>
              <a:ext cx="3550873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243C7FE1-F7A8-44CE-8136-DEC5F7E67FDF}"/>
                </a:ext>
              </a:extLst>
            </p:cNvPr>
            <p:cNvCxnSpPr>
              <a:cxnSpLocks/>
            </p:cNvCxnSpPr>
            <p:nvPr/>
          </p:nvCxnSpPr>
          <p:spPr>
            <a:xfrm>
              <a:off x="7851000" y="4689000"/>
              <a:ext cx="3550873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611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962854" y="2690617"/>
            <a:ext cx="2604181" cy="1131566"/>
            <a:chOff x="2855913" y="-477838"/>
            <a:chExt cx="5757862" cy="2501900"/>
          </a:xfrm>
          <a:solidFill>
            <a:schemeClr val="accent3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2855913" y="76200"/>
              <a:ext cx="1317625" cy="1687513"/>
            </a:xfrm>
            <a:custGeom>
              <a:avLst/>
              <a:gdLst>
                <a:gd name="T0" fmla="*/ 557 w 702"/>
                <a:gd name="T1" fmla="*/ 136 h 898"/>
                <a:gd name="T2" fmla="*/ 681 w 702"/>
                <a:gd name="T3" fmla="*/ 72 h 898"/>
                <a:gd name="T4" fmla="*/ 700 w 702"/>
                <a:gd name="T5" fmla="*/ 55 h 898"/>
                <a:gd name="T6" fmla="*/ 673 w 702"/>
                <a:gd name="T7" fmla="*/ 31 h 898"/>
                <a:gd name="T8" fmla="*/ 656 w 702"/>
                <a:gd name="T9" fmla="*/ 16 h 898"/>
                <a:gd name="T10" fmla="*/ 569 w 702"/>
                <a:gd name="T11" fmla="*/ 21 h 898"/>
                <a:gd name="T12" fmla="*/ 286 w 702"/>
                <a:gd name="T13" fmla="*/ 79 h 898"/>
                <a:gd name="T14" fmla="*/ 38 w 702"/>
                <a:gd name="T15" fmla="*/ 130 h 898"/>
                <a:gd name="T16" fmla="*/ 4 w 702"/>
                <a:gd name="T17" fmla="*/ 193 h 898"/>
                <a:gd name="T18" fmla="*/ 34 w 702"/>
                <a:gd name="T19" fmla="*/ 231 h 898"/>
                <a:gd name="T20" fmla="*/ 216 w 702"/>
                <a:gd name="T21" fmla="*/ 210 h 898"/>
                <a:gd name="T22" fmla="*/ 381 w 702"/>
                <a:gd name="T23" fmla="*/ 176 h 898"/>
                <a:gd name="T24" fmla="*/ 374 w 702"/>
                <a:gd name="T25" fmla="*/ 216 h 898"/>
                <a:gd name="T26" fmla="*/ 351 w 702"/>
                <a:gd name="T27" fmla="*/ 487 h 898"/>
                <a:gd name="T28" fmla="*/ 338 w 702"/>
                <a:gd name="T29" fmla="*/ 716 h 898"/>
                <a:gd name="T30" fmla="*/ 329 w 702"/>
                <a:gd name="T31" fmla="*/ 755 h 898"/>
                <a:gd name="T32" fmla="*/ 350 w 702"/>
                <a:gd name="T33" fmla="*/ 771 h 898"/>
                <a:gd name="T34" fmla="*/ 350 w 702"/>
                <a:gd name="T35" fmla="*/ 799 h 898"/>
                <a:gd name="T36" fmla="*/ 345 w 702"/>
                <a:gd name="T37" fmla="*/ 843 h 898"/>
                <a:gd name="T38" fmla="*/ 358 w 702"/>
                <a:gd name="T39" fmla="*/ 840 h 898"/>
                <a:gd name="T40" fmla="*/ 397 w 702"/>
                <a:gd name="T41" fmla="*/ 885 h 898"/>
                <a:gd name="T42" fmla="*/ 402 w 702"/>
                <a:gd name="T43" fmla="*/ 896 h 898"/>
                <a:gd name="T44" fmla="*/ 412 w 702"/>
                <a:gd name="T45" fmla="*/ 870 h 898"/>
                <a:gd name="T46" fmla="*/ 427 w 702"/>
                <a:gd name="T47" fmla="*/ 828 h 898"/>
                <a:gd name="T48" fmla="*/ 444 w 702"/>
                <a:gd name="T49" fmla="*/ 704 h 898"/>
                <a:gd name="T50" fmla="*/ 534 w 702"/>
                <a:gd name="T51" fmla="*/ 164 h 898"/>
                <a:gd name="T52" fmla="*/ 557 w 702"/>
                <a:gd name="T53" fmla="*/ 13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2" h="898">
                  <a:moveTo>
                    <a:pt x="557" y="136"/>
                  </a:moveTo>
                  <a:cubicBezTo>
                    <a:pt x="599" y="117"/>
                    <a:pt x="649" y="111"/>
                    <a:pt x="681" y="72"/>
                  </a:cubicBezTo>
                  <a:cubicBezTo>
                    <a:pt x="686" y="65"/>
                    <a:pt x="702" y="68"/>
                    <a:pt x="700" y="55"/>
                  </a:cubicBezTo>
                  <a:cubicBezTo>
                    <a:pt x="698" y="40"/>
                    <a:pt x="685" y="35"/>
                    <a:pt x="673" y="31"/>
                  </a:cubicBezTo>
                  <a:cubicBezTo>
                    <a:pt x="666" y="27"/>
                    <a:pt x="680" y="0"/>
                    <a:pt x="656" y="16"/>
                  </a:cubicBezTo>
                  <a:cubicBezTo>
                    <a:pt x="627" y="16"/>
                    <a:pt x="598" y="15"/>
                    <a:pt x="569" y="21"/>
                  </a:cubicBezTo>
                  <a:cubicBezTo>
                    <a:pt x="475" y="41"/>
                    <a:pt x="380" y="60"/>
                    <a:pt x="286" y="79"/>
                  </a:cubicBezTo>
                  <a:cubicBezTo>
                    <a:pt x="203" y="96"/>
                    <a:pt x="121" y="114"/>
                    <a:pt x="38" y="130"/>
                  </a:cubicBezTo>
                  <a:cubicBezTo>
                    <a:pt x="0" y="138"/>
                    <a:pt x="7" y="167"/>
                    <a:pt x="4" y="193"/>
                  </a:cubicBezTo>
                  <a:cubicBezTo>
                    <a:pt x="1" y="216"/>
                    <a:pt x="12" y="226"/>
                    <a:pt x="34" y="231"/>
                  </a:cubicBezTo>
                  <a:cubicBezTo>
                    <a:pt x="98" y="247"/>
                    <a:pt x="156" y="221"/>
                    <a:pt x="216" y="210"/>
                  </a:cubicBezTo>
                  <a:cubicBezTo>
                    <a:pt x="271" y="201"/>
                    <a:pt x="324" y="180"/>
                    <a:pt x="381" y="176"/>
                  </a:cubicBezTo>
                  <a:cubicBezTo>
                    <a:pt x="378" y="192"/>
                    <a:pt x="375" y="204"/>
                    <a:pt x="374" y="216"/>
                  </a:cubicBezTo>
                  <a:cubicBezTo>
                    <a:pt x="362" y="306"/>
                    <a:pt x="365" y="397"/>
                    <a:pt x="351" y="487"/>
                  </a:cubicBezTo>
                  <a:cubicBezTo>
                    <a:pt x="338" y="562"/>
                    <a:pt x="341" y="640"/>
                    <a:pt x="338" y="716"/>
                  </a:cubicBezTo>
                  <a:cubicBezTo>
                    <a:pt x="335" y="729"/>
                    <a:pt x="333" y="742"/>
                    <a:pt x="329" y="755"/>
                  </a:cubicBezTo>
                  <a:cubicBezTo>
                    <a:pt x="324" y="776"/>
                    <a:pt x="336" y="774"/>
                    <a:pt x="350" y="771"/>
                  </a:cubicBezTo>
                  <a:cubicBezTo>
                    <a:pt x="345" y="781"/>
                    <a:pt x="350" y="790"/>
                    <a:pt x="350" y="799"/>
                  </a:cubicBezTo>
                  <a:cubicBezTo>
                    <a:pt x="344" y="813"/>
                    <a:pt x="341" y="829"/>
                    <a:pt x="345" y="843"/>
                  </a:cubicBezTo>
                  <a:cubicBezTo>
                    <a:pt x="349" y="859"/>
                    <a:pt x="352" y="835"/>
                    <a:pt x="358" y="840"/>
                  </a:cubicBezTo>
                  <a:cubicBezTo>
                    <a:pt x="381" y="847"/>
                    <a:pt x="379" y="875"/>
                    <a:pt x="397" y="885"/>
                  </a:cubicBezTo>
                  <a:cubicBezTo>
                    <a:pt x="397" y="889"/>
                    <a:pt x="398" y="898"/>
                    <a:pt x="402" y="896"/>
                  </a:cubicBezTo>
                  <a:cubicBezTo>
                    <a:pt x="413" y="891"/>
                    <a:pt x="411" y="879"/>
                    <a:pt x="412" y="870"/>
                  </a:cubicBezTo>
                  <a:cubicBezTo>
                    <a:pt x="424" y="858"/>
                    <a:pt x="425" y="842"/>
                    <a:pt x="427" y="828"/>
                  </a:cubicBezTo>
                  <a:cubicBezTo>
                    <a:pt x="433" y="787"/>
                    <a:pt x="438" y="745"/>
                    <a:pt x="444" y="704"/>
                  </a:cubicBezTo>
                  <a:cubicBezTo>
                    <a:pt x="467" y="523"/>
                    <a:pt x="495" y="342"/>
                    <a:pt x="534" y="164"/>
                  </a:cubicBezTo>
                  <a:cubicBezTo>
                    <a:pt x="537" y="149"/>
                    <a:pt x="541" y="143"/>
                    <a:pt x="557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5822950" y="-236538"/>
              <a:ext cx="796925" cy="1274763"/>
            </a:xfrm>
            <a:custGeom>
              <a:avLst/>
              <a:gdLst>
                <a:gd name="T0" fmla="*/ 70 w 425"/>
                <a:gd name="T1" fmla="*/ 666 h 678"/>
                <a:gd name="T2" fmla="*/ 102 w 425"/>
                <a:gd name="T3" fmla="*/ 625 h 678"/>
                <a:gd name="T4" fmla="*/ 140 w 425"/>
                <a:gd name="T5" fmla="*/ 469 h 678"/>
                <a:gd name="T6" fmla="*/ 199 w 425"/>
                <a:gd name="T7" fmla="*/ 577 h 678"/>
                <a:gd name="T8" fmla="*/ 248 w 425"/>
                <a:gd name="T9" fmla="*/ 639 h 678"/>
                <a:gd name="T10" fmla="*/ 383 w 425"/>
                <a:gd name="T11" fmla="*/ 548 h 678"/>
                <a:gd name="T12" fmla="*/ 392 w 425"/>
                <a:gd name="T13" fmla="*/ 470 h 678"/>
                <a:gd name="T14" fmla="*/ 395 w 425"/>
                <a:gd name="T15" fmla="*/ 377 h 678"/>
                <a:gd name="T16" fmla="*/ 414 w 425"/>
                <a:gd name="T17" fmla="*/ 160 h 678"/>
                <a:gd name="T18" fmla="*/ 421 w 425"/>
                <a:gd name="T19" fmla="*/ 110 h 678"/>
                <a:gd name="T20" fmla="*/ 408 w 425"/>
                <a:gd name="T21" fmla="*/ 136 h 678"/>
                <a:gd name="T22" fmla="*/ 408 w 425"/>
                <a:gd name="T23" fmla="*/ 61 h 678"/>
                <a:gd name="T24" fmla="*/ 403 w 425"/>
                <a:gd name="T25" fmla="*/ 47 h 678"/>
                <a:gd name="T26" fmla="*/ 385 w 425"/>
                <a:gd name="T27" fmla="*/ 53 h 678"/>
                <a:gd name="T28" fmla="*/ 369 w 425"/>
                <a:gd name="T29" fmla="*/ 31 h 678"/>
                <a:gd name="T30" fmla="*/ 348 w 425"/>
                <a:gd name="T31" fmla="*/ 0 h 678"/>
                <a:gd name="T32" fmla="*/ 341 w 425"/>
                <a:gd name="T33" fmla="*/ 24 h 678"/>
                <a:gd name="T34" fmla="*/ 325 w 425"/>
                <a:gd name="T35" fmla="*/ 70 h 678"/>
                <a:gd name="T36" fmla="*/ 285 w 425"/>
                <a:gd name="T37" fmla="*/ 308 h 678"/>
                <a:gd name="T38" fmla="*/ 264 w 425"/>
                <a:gd name="T39" fmla="*/ 407 h 678"/>
                <a:gd name="T40" fmla="*/ 165 w 425"/>
                <a:gd name="T41" fmla="*/ 251 h 678"/>
                <a:gd name="T42" fmla="*/ 89 w 425"/>
                <a:gd name="T43" fmla="*/ 222 h 678"/>
                <a:gd name="T44" fmla="*/ 55 w 425"/>
                <a:gd name="T45" fmla="*/ 274 h 678"/>
                <a:gd name="T46" fmla="*/ 7 w 425"/>
                <a:gd name="T47" fmla="*/ 539 h 678"/>
                <a:gd name="T48" fmla="*/ 6 w 425"/>
                <a:gd name="T49" fmla="*/ 622 h 678"/>
                <a:gd name="T50" fmla="*/ 70 w 425"/>
                <a:gd name="T51" fmla="*/ 66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25" h="678">
                  <a:moveTo>
                    <a:pt x="70" y="666"/>
                  </a:moveTo>
                  <a:cubicBezTo>
                    <a:pt x="91" y="660"/>
                    <a:pt x="97" y="641"/>
                    <a:pt x="102" y="625"/>
                  </a:cubicBezTo>
                  <a:cubicBezTo>
                    <a:pt x="115" y="575"/>
                    <a:pt x="126" y="525"/>
                    <a:pt x="140" y="469"/>
                  </a:cubicBezTo>
                  <a:cubicBezTo>
                    <a:pt x="156" y="511"/>
                    <a:pt x="186" y="537"/>
                    <a:pt x="199" y="577"/>
                  </a:cubicBezTo>
                  <a:cubicBezTo>
                    <a:pt x="206" y="598"/>
                    <a:pt x="211" y="636"/>
                    <a:pt x="248" y="639"/>
                  </a:cubicBezTo>
                  <a:cubicBezTo>
                    <a:pt x="327" y="646"/>
                    <a:pt x="360" y="624"/>
                    <a:pt x="383" y="548"/>
                  </a:cubicBezTo>
                  <a:cubicBezTo>
                    <a:pt x="391" y="523"/>
                    <a:pt x="394" y="497"/>
                    <a:pt x="392" y="470"/>
                  </a:cubicBezTo>
                  <a:cubicBezTo>
                    <a:pt x="391" y="439"/>
                    <a:pt x="386" y="405"/>
                    <a:pt x="395" y="377"/>
                  </a:cubicBezTo>
                  <a:cubicBezTo>
                    <a:pt x="416" y="305"/>
                    <a:pt x="410" y="232"/>
                    <a:pt x="414" y="160"/>
                  </a:cubicBezTo>
                  <a:cubicBezTo>
                    <a:pt x="421" y="144"/>
                    <a:pt x="425" y="127"/>
                    <a:pt x="421" y="110"/>
                  </a:cubicBezTo>
                  <a:cubicBezTo>
                    <a:pt x="408" y="114"/>
                    <a:pt x="424" y="133"/>
                    <a:pt x="408" y="136"/>
                  </a:cubicBezTo>
                  <a:cubicBezTo>
                    <a:pt x="402" y="111"/>
                    <a:pt x="404" y="86"/>
                    <a:pt x="408" y="61"/>
                  </a:cubicBezTo>
                  <a:cubicBezTo>
                    <a:pt x="409" y="55"/>
                    <a:pt x="410" y="49"/>
                    <a:pt x="403" y="47"/>
                  </a:cubicBezTo>
                  <a:cubicBezTo>
                    <a:pt x="396" y="45"/>
                    <a:pt x="388" y="45"/>
                    <a:pt x="385" y="53"/>
                  </a:cubicBezTo>
                  <a:cubicBezTo>
                    <a:pt x="374" y="50"/>
                    <a:pt x="370" y="41"/>
                    <a:pt x="369" y="31"/>
                  </a:cubicBezTo>
                  <a:cubicBezTo>
                    <a:pt x="373" y="14"/>
                    <a:pt x="351" y="14"/>
                    <a:pt x="348" y="0"/>
                  </a:cubicBezTo>
                  <a:cubicBezTo>
                    <a:pt x="346" y="8"/>
                    <a:pt x="344" y="16"/>
                    <a:pt x="341" y="24"/>
                  </a:cubicBezTo>
                  <a:cubicBezTo>
                    <a:pt x="332" y="38"/>
                    <a:pt x="328" y="54"/>
                    <a:pt x="325" y="70"/>
                  </a:cubicBezTo>
                  <a:cubicBezTo>
                    <a:pt x="312" y="149"/>
                    <a:pt x="300" y="229"/>
                    <a:pt x="285" y="308"/>
                  </a:cubicBezTo>
                  <a:cubicBezTo>
                    <a:pt x="279" y="341"/>
                    <a:pt x="278" y="376"/>
                    <a:pt x="264" y="407"/>
                  </a:cubicBezTo>
                  <a:cubicBezTo>
                    <a:pt x="209" y="367"/>
                    <a:pt x="207" y="297"/>
                    <a:pt x="165" y="251"/>
                  </a:cubicBezTo>
                  <a:cubicBezTo>
                    <a:pt x="144" y="228"/>
                    <a:pt x="117" y="220"/>
                    <a:pt x="89" y="222"/>
                  </a:cubicBezTo>
                  <a:cubicBezTo>
                    <a:pt x="61" y="224"/>
                    <a:pt x="57" y="252"/>
                    <a:pt x="55" y="274"/>
                  </a:cubicBezTo>
                  <a:cubicBezTo>
                    <a:pt x="45" y="363"/>
                    <a:pt x="29" y="452"/>
                    <a:pt x="7" y="539"/>
                  </a:cubicBezTo>
                  <a:cubicBezTo>
                    <a:pt x="0" y="566"/>
                    <a:pt x="2" y="595"/>
                    <a:pt x="6" y="622"/>
                  </a:cubicBezTo>
                  <a:cubicBezTo>
                    <a:pt x="14" y="673"/>
                    <a:pt x="22" y="678"/>
                    <a:pt x="70" y="6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781425" y="1284287"/>
              <a:ext cx="4832350" cy="739775"/>
            </a:xfrm>
            <a:custGeom>
              <a:avLst/>
              <a:gdLst>
                <a:gd name="T0" fmla="*/ 2501 w 2575"/>
                <a:gd name="T1" fmla="*/ 20 h 394"/>
                <a:gd name="T2" fmla="*/ 2494 w 2575"/>
                <a:gd name="T3" fmla="*/ 22 h 394"/>
                <a:gd name="T4" fmla="*/ 2477 w 2575"/>
                <a:gd name="T5" fmla="*/ 22 h 394"/>
                <a:gd name="T6" fmla="*/ 2278 w 2575"/>
                <a:gd name="T7" fmla="*/ 47 h 394"/>
                <a:gd name="T8" fmla="*/ 1713 w 2575"/>
                <a:gd name="T9" fmla="*/ 111 h 394"/>
                <a:gd name="T10" fmla="*/ 1248 w 2575"/>
                <a:gd name="T11" fmla="*/ 152 h 394"/>
                <a:gd name="T12" fmla="*/ 649 w 2575"/>
                <a:gd name="T13" fmla="*/ 207 h 394"/>
                <a:gd name="T14" fmla="*/ 107 w 2575"/>
                <a:gd name="T15" fmla="*/ 272 h 394"/>
                <a:gd name="T16" fmla="*/ 20 w 2575"/>
                <a:gd name="T17" fmla="*/ 296 h 394"/>
                <a:gd name="T18" fmla="*/ 2 w 2575"/>
                <a:gd name="T19" fmla="*/ 318 h 394"/>
                <a:gd name="T20" fmla="*/ 20 w 2575"/>
                <a:gd name="T21" fmla="*/ 335 h 394"/>
                <a:gd name="T22" fmla="*/ 53 w 2575"/>
                <a:gd name="T23" fmla="*/ 352 h 394"/>
                <a:gd name="T24" fmla="*/ 122 w 2575"/>
                <a:gd name="T25" fmla="*/ 385 h 394"/>
                <a:gd name="T26" fmla="*/ 500 w 2575"/>
                <a:gd name="T27" fmla="*/ 352 h 394"/>
                <a:gd name="T28" fmla="*/ 1185 w 2575"/>
                <a:gd name="T29" fmla="*/ 267 h 394"/>
                <a:gd name="T30" fmla="*/ 1483 w 2575"/>
                <a:gd name="T31" fmla="*/ 239 h 394"/>
                <a:gd name="T32" fmla="*/ 2021 w 2575"/>
                <a:gd name="T33" fmla="*/ 171 h 394"/>
                <a:gd name="T34" fmla="*/ 2075 w 2575"/>
                <a:gd name="T35" fmla="*/ 162 h 394"/>
                <a:gd name="T36" fmla="*/ 2134 w 2575"/>
                <a:gd name="T37" fmla="*/ 157 h 394"/>
                <a:gd name="T38" fmla="*/ 2172 w 2575"/>
                <a:gd name="T39" fmla="*/ 150 h 394"/>
                <a:gd name="T40" fmla="*/ 2206 w 2575"/>
                <a:gd name="T41" fmla="*/ 149 h 394"/>
                <a:gd name="T42" fmla="*/ 2234 w 2575"/>
                <a:gd name="T43" fmla="*/ 135 h 394"/>
                <a:gd name="T44" fmla="*/ 2258 w 2575"/>
                <a:gd name="T45" fmla="*/ 128 h 394"/>
                <a:gd name="T46" fmla="*/ 2416 w 2575"/>
                <a:gd name="T47" fmla="*/ 94 h 394"/>
                <a:gd name="T48" fmla="*/ 2448 w 2575"/>
                <a:gd name="T49" fmla="*/ 72 h 394"/>
                <a:gd name="T50" fmla="*/ 2450 w 2575"/>
                <a:gd name="T51" fmla="*/ 71 h 394"/>
                <a:gd name="T52" fmla="*/ 2453 w 2575"/>
                <a:gd name="T53" fmla="*/ 71 h 394"/>
                <a:gd name="T54" fmla="*/ 2475 w 2575"/>
                <a:gd name="T55" fmla="*/ 69 h 394"/>
                <a:gd name="T56" fmla="*/ 2475 w 2575"/>
                <a:gd name="T57" fmla="*/ 63 h 394"/>
                <a:gd name="T58" fmla="*/ 2455 w 2575"/>
                <a:gd name="T59" fmla="*/ 67 h 394"/>
                <a:gd name="T60" fmla="*/ 2463 w 2575"/>
                <a:gd name="T61" fmla="*/ 49 h 394"/>
                <a:gd name="T62" fmla="*/ 2471 w 2575"/>
                <a:gd name="T63" fmla="*/ 50 h 394"/>
                <a:gd name="T64" fmla="*/ 2471 w 2575"/>
                <a:gd name="T65" fmla="*/ 50 h 394"/>
                <a:gd name="T66" fmla="*/ 2516 w 2575"/>
                <a:gd name="T67" fmla="*/ 36 h 394"/>
                <a:gd name="T68" fmla="*/ 2575 w 2575"/>
                <a:gd name="T69" fmla="*/ 15 h 394"/>
                <a:gd name="T70" fmla="*/ 2501 w 2575"/>
                <a:gd name="T71" fmla="*/ 2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75" h="394">
                  <a:moveTo>
                    <a:pt x="2501" y="20"/>
                  </a:moveTo>
                  <a:cubicBezTo>
                    <a:pt x="2499" y="21"/>
                    <a:pt x="2496" y="21"/>
                    <a:pt x="2494" y="22"/>
                  </a:cubicBezTo>
                  <a:cubicBezTo>
                    <a:pt x="2488" y="22"/>
                    <a:pt x="2483" y="22"/>
                    <a:pt x="2477" y="22"/>
                  </a:cubicBezTo>
                  <a:cubicBezTo>
                    <a:pt x="2409" y="18"/>
                    <a:pt x="2344" y="37"/>
                    <a:pt x="2278" y="47"/>
                  </a:cubicBezTo>
                  <a:cubicBezTo>
                    <a:pt x="2091" y="74"/>
                    <a:pt x="1902" y="89"/>
                    <a:pt x="1713" y="111"/>
                  </a:cubicBezTo>
                  <a:cubicBezTo>
                    <a:pt x="1559" y="128"/>
                    <a:pt x="1403" y="134"/>
                    <a:pt x="1248" y="152"/>
                  </a:cubicBezTo>
                  <a:cubicBezTo>
                    <a:pt x="1049" y="174"/>
                    <a:pt x="849" y="186"/>
                    <a:pt x="649" y="207"/>
                  </a:cubicBezTo>
                  <a:cubicBezTo>
                    <a:pt x="468" y="227"/>
                    <a:pt x="287" y="244"/>
                    <a:pt x="107" y="272"/>
                  </a:cubicBezTo>
                  <a:cubicBezTo>
                    <a:pt x="77" y="277"/>
                    <a:pt x="47" y="283"/>
                    <a:pt x="20" y="296"/>
                  </a:cubicBezTo>
                  <a:cubicBezTo>
                    <a:pt x="11" y="301"/>
                    <a:pt x="0" y="306"/>
                    <a:pt x="2" y="318"/>
                  </a:cubicBezTo>
                  <a:cubicBezTo>
                    <a:pt x="3" y="328"/>
                    <a:pt x="12" y="331"/>
                    <a:pt x="20" y="335"/>
                  </a:cubicBezTo>
                  <a:cubicBezTo>
                    <a:pt x="32" y="340"/>
                    <a:pt x="50" y="340"/>
                    <a:pt x="53" y="352"/>
                  </a:cubicBezTo>
                  <a:cubicBezTo>
                    <a:pt x="63" y="394"/>
                    <a:pt x="96" y="387"/>
                    <a:pt x="122" y="385"/>
                  </a:cubicBezTo>
                  <a:cubicBezTo>
                    <a:pt x="248" y="376"/>
                    <a:pt x="374" y="366"/>
                    <a:pt x="500" y="352"/>
                  </a:cubicBezTo>
                  <a:cubicBezTo>
                    <a:pt x="729" y="326"/>
                    <a:pt x="955" y="282"/>
                    <a:pt x="1185" y="267"/>
                  </a:cubicBezTo>
                  <a:cubicBezTo>
                    <a:pt x="1284" y="260"/>
                    <a:pt x="1384" y="251"/>
                    <a:pt x="1483" y="239"/>
                  </a:cubicBezTo>
                  <a:cubicBezTo>
                    <a:pt x="1662" y="218"/>
                    <a:pt x="1842" y="194"/>
                    <a:pt x="2021" y="171"/>
                  </a:cubicBezTo>
                  <a:cubicBezTo>
                    <a:pt x="2039" y="168"/>
                    <a:pt x="2057" y="165"/>
                    <a:pt x="2075" y="162"/>
                  </a:cubicBezTo>
                  <a:cubicBezTo>
                    <a:pt x="2095" y="166"/>
                    <a:pt x="2113" y="148"/>
                    <a:pt x="2134" y="157"/>
                  </a:cubicBezTo>
                  <a:cubicBezTo>
                    <a:pt x="2148" y="161"/>
                    <a:pt x="2162" y="160"/>
                    <a:pt x="2172" y="150"/>
                  </a:cubicBezTo>
                  <a:cubicBezTo>
                    <a:pt x="2184" y="138"/>
                    <a:pt x="2194" y="146"/>
                    <a:pt x="2206" y="149"/>
                  </a:cubicBezTo>
                  <a:cubicBezTo>
                    <a:pt x="2214" y="141"/>
                    <a:pt x="2229" y="150"/>
                    <a:pt x="2234" y="135"/>
                  </a:cubicBezTo>
                  <a:cubicBezTo>
                    <a:pt x="2241" y="129"/>
                    <a:pt x="2256" y="152"/>
                    <a:pt x="2258" y="128"/>
                  </a:cubicBezTo>
                  <a:cubicBezTo>
                    <a:pt x="2310" y="114"/>
                    <a:pt x="2362" y="98"/>
                    <a:pt x="2416" y="94"/>
                  </a:cubicBezTo>
                  <a:cubicBezTo>
                    <a:pt x="2430" y="92"/>
                    <a:pt x="2455" y="105"/>
                    <a:pt x="2448" y="72"/>
                  </a:cubicBezTo>
                  <a:cubicBezTo>
                    <a:pt x="2450" y="71"/>
                    <a:pt x="2450" y="71"/>
                    <a:pt x="2450" y="71"/>
                  </a:cubicBezTo>
                  <a:cubicBezTo>
                    <a:pt x="2453" y="71"/>
                    <a:pt x="2453" y="71"/>
                    <a:pt x="2453" y="71"/>
                  </a:cubicBezTo>
                  <a:cubicBezTo>
                    <a:pt x="2461" y="76"/>
                    <a:pt x="2469" y="77"/>
                    <a:pt x="2475" y="69"/>
                  </a:cubicBezTo>
                  <a:cubicBezTo>
                    <a:pt x="2476" y="68"/>
                    <a:pt x="2476" y="63"/>
                    <a:pt x="2475" y="63"/>
                  </a:cubicBezTo>
                  <a:cubicBezTo>
                    <a:pt x="2468" y="59"/>
                    <a:pt x="2462" y="64"/>
                    <a:pt x="2455" y="67"/>
                  </a:cubicBezTo>
                  <a:cubicBezTo>
                    <a:pt x="2446" y="56"/>
                    <a:pt x="2453" y="52"/>
                    <a:pt x="2463" y="49"/>
                  </a:cubicBezTo>
                  <a:cubicBezTo>
                    <a:pt x="2466" y="50"/>
                    <a:pt x="2468" y="50"/>
                    <a:pt x="2471" y="50"/>
                  </a:cubicBezTo>
                  <a:cubicBezTo>
                    <a:pt x="2471" y="50"/>
                    <a:pt x="2471" y="50"/>
                    <a:pt x="2471" y="50"/>
                  </a:cubicBezTo>
                  <a:cubicBezTo>
                    <a:pt x="2487" y="50"/>
                    <a:pt x="2504" y="50"/>
                    <a:pt x="2516" y="36"/>
                  </a:cubicBezTo>
                  <a:cubicBezTo>
                    <a:pt x="2538" y="36"/>
                    <a:pt x="2551" y="11"/>
                    <a:pt x="2575" y="15"/>
                  </a:cubicBezTo>
                  <a:cubicBezTo>
                    <a:pt x="2549" y="0"/>
                    <a:pt x="2525" y="12"/>
                    <a:pt x="2501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3929063" y="6350"/>
              <a:ext cx="1911350" cy="1619250"/>
            </a:xfrm>
            <a:custGeom>
              <a:avLst/>
              <a:gdLst>
                <a:gd name="T0" fmla="*/ 47 w 1018"/>
                <a:gd name="T1" fmla="*/ 358 h 862"/>
                <a:gd name="T2" fmla="*/ 51 w 1018"/>
                <a:gd name="T3" fmla="*/ 449 h 862"/>
                <a:gd name="T4" fmla="*/ 70 w 1018"/>
                <a:gd name="T5" fmla="*/ 534 h 862"/>
                <a:gd name="T6" fmla="*/ 182 w 1018"/>
                <a:gd name="T7" fmla="*/ 591 h 862"/>
                <a:gd name="T8" fmla="*/ 210 w 1018"/>
                <a:gd name="T9" fmla="*/ 513 h 862"/>
                <a:gd name="T10" fmla="*/ 403 w 1018"/>
                <a:gd name="T11" fmla="*/ 371 h 862"/>
                <a:gd name="T12" fmla="*/ 332 w 1018"/>
                <a:gd name="T13" fmla="*/ 844 h 862"/>
                <a:gd name="T14" fmla="*/ 395 w 1018"/>
                <a:gd name="T15" fmla="*/ 829 h 862"/>
                <a:gd name="T16" fmla="*/ 514 w 1018"/>
                <a:gd name="T17" fmla="*/ 372 h 862"/>
                <a:gd name="T18" fmla="*/ 586 w 1018"/>
                <a:gd name="T19" fmla="*/ 338 h 862"/>
                <a:gd name="T20" fmla="*/ 588 w 1018"/>
                <a:gd name="T21" fmla="*/ 631 h 862"/>
                <a:gd name="T22" fmla="*/ 588 w 1018"/>
                <a:gd name="T23" fmla="*/ 631 h 862"/>
                <a:gd name="T24" fmla="*/ 609 w 1018"/>
                <a:gd name="T25" fmla="*/ 631 h 862"/>
                <a:gd name="T26" fmla="*/ 609 w 1018"/>
                <a:gd name="T27" fmla="*/ 631 h 862"/>
                <a:gd name="T28" fmla="*/ 692 w 1018"/>
                <a:gd name="T29" fmla="*/ 481 h 862"/>
                <a:gd name="T30" fmla="*/ 843 w 1018"/>
                <a:gd name="T31" fmla="*/ 477 h 862"/>
                <a:gd name="T32" fmla="*/ 978 w 1018"/>
                <a:gd name="T33" fmla="*/ 679 h 862"/>
                <a:gd name="T34" fmla="*/ 996 w 1018"/>
                <a:gd name="T35" fmla="*/ 573 h 862"/>
                <a:gd name="T36" fmla="*/ 946 w 1018"/>
                <a:gd name="T37" fmla="*/ 385 h 862"/>
                <a:gd name="T38" fmla="*/ 907 w 1018"/>
                <a:gd name="T39" fmla="*/ 334 h 862"/>
                <a:gd name="T40" fmla="*/ 753 w 1018"/>
                <a:gd name="T41" fmla="*/ 48 h 862"/>
                <a:gd name="T42" fmla="*/ 666 w 1018"/>
                <a:gd name="T43" fmla="*/ 83 h 862"/>
                <a:gd name="T44" fmla="*/ 673 w 1018"/>
                <a:gd name="T45" fmla="*/ 161 h 862"/>
                <a:gd name="T46" fmla="*/ 582 w 1018"/>
                <a:gd name="T47" fmla="*/ 89 h 862"/>
                <a:gd name="T48" fmla="*/ 486 w 1018"/>
                <a:gd name="T49" fmla="*/ 48 h 862"/>
                <a:gd name="T50" fmla="*/ 426 w 1018"/>
                <a:gd name="T51" fmla="*/ 250 h 862"/>
                <a:gd name="T52" fmla="*/ 276 w 1018"/>
                <a:gd name="T53" fmla="*/ 318 h 862"/>
                <a:gd name="T54" fmla="*/ 281 w 1018"/>
                <a:gd name="T55" fmla="*/ 191 h 862"/>
                <a:gd name="T56" fmla="*/ 279 w 1018"/>
                <a:gd name="T57" fmla="*/ 76 h 862"/>
                <a:gd name="T58" fmla="*/ 171 w 1018"/>
                <a:gd name="T59" fmla="*/ 100 h 862"/>
                <a:gd name="T60" fmla="*/ 59 w 1018"/>
                <a:gd name="T61" fmla="*/ 358 h 862"/>
                <a:gd name="T62" fmla="*/ 725 w 1018"/>
                <a:gd name="T63" fmla="*/ 232 h 862"/>
                <a:gd name="T64" fmla="*/ 779 w 1018"/>
                <a:gd name="T65" fmla="*/ 382 h 862"/>
                <a:gd name="T66" fmla="*/ 697 w 1018"/>
                <a:gd name="T67" fmla="*/ 28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8" h="862">
                  <a:moveTo>
                    <a:pt x="59" y="358"/>
                  </a:moveTo>
                  <a:cubicBezTo>
                    <a:pt x="55" y="358"/>
                    <a:pt x="51" y="357"/>
                    <a:pt x="47" y="358"/>
                  </a:cubicBezTo>
                  <a:cubicBezTo>
                    <a:pt x="29" y="362"/>
                    <a:pt x="8" y="362"/>
                    <a:pt x="2" y="386"/>
                  </a:cubicBezTo>
                  <a:cubicBezTo>
                    <a:pt x="0" y="398"/>
                    <a:pt x="40" y="448"/>
                    <a:pt x="51" y="449"/>
                  </a:cubicBezTo>
                  <a:cubicBezTo>
                    <a:pt x="97" y="456"/>
                    <a:pt x="97" y="456"/>
                    <a:pt x="79" y="502"/>
                  </a:cubicBezTo>
                  <a:cubicBezTo>
                    <a:pt x="75" y="512"/>
                    <a:pt x="70" y="523"/>
                    <a:pt x="70" y="534"/>
                  </a:cubicBezTo>
                  <a:cubicBezTo>
                    <a:pt x="69" y="550"/>
                    <a:pt x="60" y="573"/>
                    <a:pt x="83" y="580"/>
                  </a:cubicBezTo>
                  <a:cubicBezTo>
                    <a:pt x="115" y="590"/>
                    <a:pt x="149" y="598"/>
                    <a:pt x="182" y="591"/>
                  </a:cubicBezTo>
                  <a:cubicBezTo>
                    <a:pt x="196" y="589"/>
                    <a:pt x="208" y="578"/>
                    <a:pt x="208" y="559"/>
                  </a:cubicBezTo>
                  <a:cubicBezTo>
                    <a:pt x="208" y="544"/>
                    <a:pt x="209" y="528"/>
                    <a:pt x="210" y="513"/>
                  </a:cubicBezTo>
                  <a:cubicBezTo>
                    <a:pt x="211" y="482"/>
                    <a:pt x="210" y="443"/>
                    <a:pt x="238" y="427"/>
                  </a:cubicBezTo>
                  <a:cubicBezTo>
                    <a:pt x="286" y="398"/>
                    <a:pt x="343" y="388"/>
                    <a:pt x="403" y="371"/>
                  </a:cubicBezTo>
                  <a:cubicBezTo>
                    <a:pt x="386" y="444"/>
                    <a:pt x="369" y="509"/>
                    <a:pt x="354" y="576"/>
                  </a:cubicBezTo>
                  <a:cubicBezTo>
                    <a:pt x="333" y="664"/>
                    <a:pt x="320" y="753"/>
                    <a:pt x="332" y="844"/>
                  </a:cubicBezTo>
                  <a:cubicBezTo>
                    <a:pt x="334" y="862"/>
                    <a:pt x="350" y="858"/>
                    <a:pt x="351" y="858"/>
                  </a:cubicBezTo>
                  <a:cubicBezTo>
                    <a:pt x="365" y="846"/>
                    <a:pt x="386" y="841"/>
                    <a:pt x="395" y="829"/>
                  </a:cubicBezTo>
                  <a:cubicBezTo>
                    <a:pt x="410" y="808"/>
                    <a:pt x="418" y="781"/>
                    <a:pt x="426" y="756"/>
                  </a:cubicBezTo>
                  <a:cubicBezTo>
                    <a:pt x="463" y="630"/>
                    <a:pt x="490" y="501"/>
                    <a:pt x="514" y="372"/>
                  </a:cubicBezTo>
                  <a:cubicBezTo>
                    <a:pt x="524" y="323"/>
                    <a:pt x="547" y="297"/>
                    <a:pt x="593" y="285"/>
                  </a:cubicBezTo>
                  <a:cubicBezTo>
                    <a:pt x="596" y="304"/>
                    <a:pt x="591" y="322"/>
                    <a:pt x="586" y="338"/>
                  </a:cubicBezTo>
                  <a:cubicBezTo>
                    <a:pt x="566" y="401"/>
                    <a:pt x="553" y="465"/>
                    <a:pt x="558" y="530"/>
                  </a:cubicBezTo>
                  <a:cubicBezTo>
                    <a:pt x="560" y="563"/>
                    <a:pt x="546" y="607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91" y="641"/>
                    <a:pt x="594" y="650"/>
                    <a:pt x="598" y="661"/>
                  </a:cubicBezTo>
                  <a:cubicBezTo>
                    <a:pt x="607" y="651"/>
                    <a:pt x="609" y="642"/>
                    <a:pt x="609" y="631"/>
                  </a:cubicBezTo>
                  <a:cubicBezTo>
                    <a:pt x="607" y="629"/>
                    <a:pt x="604" y="627"/>
                    <a:pt x="602" y="626"/>
                  </a:cubicBezTo>
                  <a:cubicBezTo>
                    <a:pt x="604" y="625"/>
                    <a:pt x="607" y="626"/>
                    <a:pt x="609" y="631"/>
                  </a:cubicBezTo>
                  <a:cubicBezTo>
                    <a:pt x="624" y="577"/>
                    <a:pt x="623" y="519"/>
                    <a:pt x="642" y="463"/>
                  </a:cubicBezTo>
                  <a:cubicBezTo>
                    <a:pt x="658" y="474"/>
                    <a:pt x="674" y="479"/>
                    <a:pt x="692" y="481"/>
                  </a:cubicBezTo>
                  <a:cubicBezTo>
                    <a:pt x="733" y="487"/>
                    <a:pt x="770" y="466"/>
                    <a:pt x="810" y="461"/>
                  </a:cubicBezTo>
                  <a:cubicBezTo>
                    <a:pt x="830" y="459"/>
                    <a:pt x="836" y="462"/>
                    <a:pt x="843" y="477"/>
                  </a:cubicBezTo>
                  <a:cubicBezTo>
                    <a:pt x="865" y="521"/>
                    <a:pt x="881" y="567"/>
                    <a:pt x="890" y="617"/>
                  </a:cubicBezTo>
                  <a:cubicBezTo>
                    <a:pt x="902" y="691"/>
                    <a:pt x="905" y="690"/>
                    <a:pt x="978" y="679"/>
                  </a:cubicBezTo>
                  <a:cubicBezTo>
                    <a:pt x="1013" y="674"/>
                    <a:pt x="1018" y="655"/>
                    <a:pt x="1013" y="627"/>
                  </a:cubicBezTo>
                  <a:cubicBezTo>
                    <a:pt x="1010" y="609"/>
                    <a:pt x="1005" y="590"/>
                    <a:pt x="996" y="573"/>
                  </a:cubicBezTo>
                  <a:cubicBezTo>
                    <a:pt x="971" y="523"/>
                    <a:pt x="959" y="469"/>
                    <a:pt x="943" y="416"/>
                  </a:cubicBezTo>
                  <a:cubicBezTo>
                    <a:pt x="939" y="404"/>
                    <a:pt x="941" y="394"/>
                    <a:pt x="946" y="385"/>
                  </a:cubicBezTo>
                  <a:cubicBezTo>
                    <a:pt x="958" y="363"/>
                    <a:pt x="952" y="345"/>
                    <a:pt x="929" y="342"/>
                  </a:cubicBezTo>
                  <a:cubicBezTo>
                    <a:pt x="920" y="341"/>
                    <a:pt x="913" y="345"/>
                    <a:pt x="907" y="334"/>
                  </a:cubicBezTo>
                  <a:cubicBezTo>
                    <a:pt x="880" y="282"/>
                    <a:pt x="848" y="233"/>
                    <a:pt x="825" y="180"/>
                  </a:cubicBezTo>
                  <a:cubicBezTo>
                    <a:pt x="805" y="134"/>
                    <a:pt x="781" y="90"/>
                    <a:pt x="753" y="48"/>
                  </a:cubicBezTo>
                  <a:cubicBezTo>
                    <a:pt x="749" y="41"/>
                    <a:pt x="743" y="28"/>
                    <a:pt x="735" y="32"/>
                  </a:cubicBezTo>
                  <a:cubicBezTo>
                    <a:pt x="710" y="45"/>
                    <a:pt x="684" y="60"/>
                    <a:pt x="666" y="83"/>
                  </a:cubicBezTo>
                  <a:cubicBezTo>
                    <a:pt x="653" y="100"/>
                    <a:pt x="673" y="112"/>
                    <a:pt x="676" y="127"/>
                  </a:cubicBezTo>
                  <a:cubicBezTo>
                    <a:pt x="678" y="139"/>
                    <a:pt x="696" y="150"/>
                    <a:pt x="673" y="161"/>
                  </a:cubicBezTo>
                  <a:cubicBezTo>
                    <a:pt x="636" y="178"/>
                    <a:pt x="601" y="201"/>
                    <a:pt x="557" y="213"/>
                  </a:cubicBezTo>
                  <a:cubicBezTo>
                    <a:pt x="566" y="170"/>
                    <a:pt x="573" y="129"/>
                    <a:pt x="582" y="89"/>
                  </a:cubicBezTo>
                  <a:cubicBezTo>
                    <a:pt x="592" y="45"/>
                    <a:pt x="584" y="29"/>
                    <a:pt x="539" y="12"/>
                  </a:cubicBezTo>
                  <a:cubicBezTo>
                    <a:pt x="506" y="0"/>
                    <a:pt x="499" y="30"/>
                    <a:pt x="486" y="48"/>
                  </a:cubicBezTo>
                  <a:cubicBezTo>
                    <a:pt x="474" y="64"/>
                    <a:pt x="466" y="83"/>
                    <a:pt x="462" y="103"/>
                  </a:cubicBezTo>
                  <a:cubicBezTo>
                    <a:pt x="450" y="152"/>
                    <a:pt x="438" y="201"/>
                    <a:pt x="426" y="250"/>
                  </a:cubicBezTo>
                  <a:cubicBezTo>
                    <a:pt x="423" y="263"/>
                    <a:pt x="421" y="275"/>
                    <a:pt x="406" y="280"/>
                  </a:cubicBezTo>
                  <a:cubicBezTo>
                    <a:pt x="363" y="292"/>
                    <a:pt x="319" y="305"/>
                    <a:pt x="276" y="318"/>
                  </a:cubicBezTo>
                  <a:cubicBezTo>
                    <a:pt x="255" y="324"/>
                    <a:pt x="252" y="314"/>
                    <a:pt x="255" y="297"/>
                  </a:cubicBezTo>
                  <a:cubicBezTo>
                    <a:pt x="261" y="261"/>
                    <a:pt x="266" y="225"/>
                    <a:pt x="281" y="191"/>
                  </a:cubicBezTo>
                  <a:cubicBezTo>
                    <a:pt x="294" y="161"/>
                    <a:pt x="298" y="130"/>
                    <a:pt x="300" y="99"/>
                  </a:cubicBezTo>
                  <a:cubicBezTo>
                    <a:pt x="301" y="83"/>
                    <a:pt x="297" y="76"/>
                    <a:pt x="279" y="76"/>
                  </a:cubicBezTo>
                  <a:cubicBezTo>
                    <a:pt x="261" y="75"/>
                    <a:pt x="242" y="71"/>
                    <a:pt x="224" y="66"/>
                  </a:cubicBezTo>
                  <a:cubicBezTo>
                    <a:pt x="192" y="57"/>
                    <a:pt x="183" y="72"/>
                    <a:pt x="171" y="100"/>
                  </a:cubicBezTo>
                  <a:cubicBezTo>
                    <a:pt x="143" y="164"/>
                    <a:pt x="145" y="233"/>
                    <a:pt x="126" y="298"/>
                  </a:cubicBezTo>
                  <a:cubicBezTo>
                    <a:pt x="114" y="341"/>
                    <a:pt x="97" y="356"/>
                    <a:pt x="59" y="358"/>
                  </a:cubicBezTo>
                  <a:close/>
                  <a:moveTo>
                    <a:pt x="697" y="282"/>
                  </a:moveTo>
                  <a:cubicBezTo>
                    <a:pt x="703" y="265"/>
                    <a:pt x="715" y="249"/>
                    <a:pt x="725" y="232"/>
                  </a:cubicBezTo>
                  <a:cubicBezTo>
                    <a:pt x="757" y="273"/>
                    <a:pt x="777" y="314"/>
                    <a:pt x="794" y="358"/>
                  </a:cubicBezTo>
                  <a:cubicBezTo>
                    <a:pt x="802" y="378"/>
                    <a:pt x="797" y="383"/>
                    <a:pt x="779" y="382"/>
                  </a:cubicBezTo>
                  <a:cubicBezTo>
                    <a:pt x="774" y="382"/>
                    <a:pt x="769" y="383"/>
                    <a:pt x="764" y="383"/>
                  </a:cubicBezTo>
                  <a:cubicBezTo>
                    <a:pt x="618" y="393"/>
                    <a:pt x="664" y="384"/>
                    <a:pt x="697" y="2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Freeform 9"/>
            <p:cNvSpPr>
              <a:spLocks noEditPoints="1"/>
            </p:cNvSpPr>
            <p:nvPr userDrawn="1"/>
          </p:nvSpPr>
          <p:spPr bwMode="auto">
            <a:xfrm>
              <a:off x="6592888" y="-477838"/>
              <a:ext cx="1638300" cy="1947863"/>
            </a:xfrm>
            <a:custGeom>
              <a:avLst/>
              <a:gdLst>
                <a:gd name="T0" fmla="*/ 14 w 873"/>
                <a:gd name="T1" fmla="*/ 1009 h 1036"/>
                <a:gd name="T2" fmla="*/ 20 w 873"/>
                <a:gd name="T3" fmla="*/ 1026 h 1036"/>
                <a:gd name="T4" fmla="*/ 44 w 873"/>
                <a:gd name="T5" fmla="*/ 1024 h 1036"/>
                <a:gd name="T6" fmla="*/ 118 w 873"/>
                <a:gd name="T7" fmla="*/ 878 h 1036"/>
                <a:gd name="T8" fmla="*/ 151 w 873"/>
                <a:gd name="T9" fmla="*/ 746 h 1036"/>
                <a:gd name="T10" fmla="*/ 167 w 873"/>
                <a:gd name="T11" fmla="*/ 764 h 1036"/>
                <a:gd name="T12" fmla="*/ 280 w 873"/>
                <a:gd name="T13" fmla="*/ 911 h 1036"/>
                <a:gd name="T14" fmla="*/ 435 w 873"/>
                <a:gd name="T15" fmla="*/ 964 h 1036"/>
                <a:gd name="T16" fmla="*/ 466 w 873"/>
                <a:gd name="T17" fmla="*/ 913 h 1036"/>
                <a:gd name="T18" fmla="*/ 696 w 873"/>
                <a:gd name="T19" fmla="*/ 846 h 1036"/>
                <a:gd name="T20" fmla="*/ 762 w 873"/>
                <a:gd name="T21" fmla="*/ 639 h 1036"/>
                <a:gd name="T22" fmla="*/ 639 w 873"/>
                <a:gd name="T23" fmla="*/ 496 h 1036"/>
                <a:gd name="T24" fmla="*/ 650 w 873"/>
                <a:gd name="T25" fmla="*/ 490 h 1036"/>
                <a:gd name="T26" fmla="*/ 676 w 873"/>
                <a:gd name="T27" fmla="*/ 443 h 1036"/>
                <a:gd name="T28" fmla="*/ 650 w 873"/>
                <a:gd name="T29" fmla="*/ 416 h 1036"/>
                <a:gd name="T30" fmla="*/ 650 w 873"/>
                <a:gd name="T31" fmla="*/ 401 h 1036"/>
                <a:gd name="T32" fmla="*/ 766 w 873"/>
                <a:gd name="T33" fmla="*/ 311 h 1036"/>
                <a:gd name="T34" fmla="*/ 837 w 873"/>
                <a:gd name="T35" fmla="*/ 325 h 1036"/>
                <a:gd name="T36" fmla="*/ 837 w 873"/>
                <a:gd name="T37" fmla="*/ 325 h 1036"/>
                <a:gd name="T38" fmla="*/ 863 w 873"/>
                <a:gd name="T39" fmla="*/ 362 h 1036"/>
                <a:gd name="T40" fmla="*/ 858 w 873"/>
                <a:gd name="T41" fmla="*/ 317 h 1036"/>
                <a:gd name="T42" fmla="*/ 861 w 873"/>
                <a:gd name="T43" fmla="*/ 281 h 1036"/>
                <a:gd name="T44" fmla="*/ 677 w 873"/>
                <a:gd name="T45" fmla="*/ 218 h 1036"/>
                <a:gd name="T46" fmla="*/ 613 w 873"/>
                <a:gd name="T47" fmla="*/ 265 h 1036"/>
                <a:gd name="T48" fmla="*/ 474 w 873"/>
                <a:gd name="T49" fmla="*/ 462 h 1036"/>
                <a:gd name="T50" fmla="*/ 446 w 873"/>
                <a:gd name="T51" fmla="*/ 482 h 1036"/>
                <a:gd name="T52" fmla="*/ 227 w 873"/>
                <a:gd name="T53" fmla="*/ 529 h 1036"/>
                <a:gd name="T54" fmla="*/ 204 w 873"/>
                <a:gd name="T55" fmla="*/ 507 h 1036"/>
                <a:gd name="T56" fmla="*/ 256 w 873"/>
                <a:gd name="T57" fmla="*/ 298 h 1036"/>
                <a:gd name="T58" fmla="*/ 306 w 873"/>
                <a:gd name="T59" fmla="*/ 72 h 1036"/>
                <a:gd name="T60" fmla="*/ 256 w 873"/>
                <a:gd name="T61" fmla="*/ 12 h 1036"/>
                <a:gd name="T62" fmla="*/ 217 w 873"/>
                <a:gd name="T63" fmla="*/ 37 h 1036"/>
                <a:gd name="T64" fmla="*/ 173 w 873"/>
                <a:gd name="T65" fmla="*/ 140 h 1036"/>
                <a:gd name="T66" fmla="*/ 88 w 873"/>
                <a:gd name="T67" fmla="*/ 513 h 1036"/>
                <a:gd name="T68" fmla="*/ 57 w 873"/>
                <a:gd name="T69" fmla="*/ 633 h 1036"/>
                <a:gd name="T70" fmla="*/ 14 w 873"/>
                <a:gd name="T71" fmla="*/ 1009 h 1036"/>
                <a:gd name="T72" fmla="*/ 431 w 873"/>
                <a:gd name="T73" fmla="*/ 585 h 1036"/>
                <a:gd name="T74" fmla="*/ 442 w 873"/>
                <a:gd name="T75" fmla="*/ 583 h 1036"/>
                <a:gd name="T76" fmla="*/ 566 w 873"/>
                <a:gd name="T77" fmla="*/ 617 h 1036"/>
                <a:gd name="T78" fmla="*/ 617 w 873"/>
                <a:gd name="T79" fmla="*/ 656 h 1036"/>
                <a:gd name="T80" fmla="*/ 629 w 873"/>
                <a:gd name="T81" fmla="*/ 754 h 1036"/>
                <a:gd name="T82" fmla="*/ 521 w 873"/>
                <a:gd name="T83" fmla="*/ 826 h 1036"/>
                <a:gd name="T84" fmla="*/ 469 w 873"/>
                <a:gd name="T85" fmla="*/ 873 h 1036"/>
                <a:gd name="T86" fmla="*/ 456 w 873"/>
                <a:gd name="T87" fmla="*/ 875 h 1036"/>
                <a:gd name="T88" fmla="*/ 440 w 873"/>
                <a:gd name="T89" fmla="*/ 881 h 1036"/>
                <a:gd name="T90" fmla="*/ 440 w 873"/>
                <a:gd name="T91" fmla="*/ 881 h 1036"/>
                <a:gd name="T92" fmla="*/ 440 w 873"/>
                <a:gd name="T93" fmla="*/ 881 h 1036"/>
                <a:gd name="T94" fmla="*/ 370 w 873"/>
                <a:gd name="T95" fmla="*/ 820 h 1036"/>
                <a:gd name="T96" fmla="*/ 313 w 873"/>
                <a:gd name="T97" fmla="*/ 762 h 1036"/>
                <a:gd name="T98" fmla="*/ 205 w 873"/>
                <a:gd name="T99" fmla="*/ 650 h 1036"/>
                <a:gd name="T100" fmla="*/ 431 w 873"/>
                <a:gd name="T101" fmla="*/ 58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73" h="1036">
                  <a:moveTo>
                    <a:pt x="14" y="1009"/>
                  </a:moveTo>
                  <a:cubicBezTo>
                    <a:pt x="14" y="1015"/>
                    <a:pt x="9" y="1032"/>
                    <a:pt x="20" y="1026"/>
                  </a:cubicBezTo>
                  <a:cubicBezTo>
                    <a:pt x="29" y="1021"/>
                    <a:pt x="33" y="1036"/>
                    <a:pt x="44" y="1024"/>
                  </a:cubicBezTo>
                  <a:cubicBezTo>
                    <a:pt x="83" y="982"/>
                    <a:pt x="105" y="933"/>
                    <a:pt x="118" y="878"/>
                  </a:cubicBezTo>
                  <a:cubicBezTo>
                    <a:pt x="129" y="836"/>
                    <a:pt x="139" y="793"/>
                    <a:pt x="151" y="746"/>
                  </a:cubicBezTo>
                  <a:cubicBezTo>
                    <a:pt x="159" y="755"/>
                    <a:pt x="164" y="759"/>
                    <a:pt x="167" y="764"/>
                  </a:cubicBezTo>
                  <a:cubicBezTo>
                    <a:pt x="205" y="813"/>
                    <a:pt x="243" y="862"/>
                    <a:pt x="280" y="911"/>
                  </a:cubicBezTo>
                  <a:cubicBezTo>
                    <a:pt x="320" y="964"/>
                    <a:pt x="374" y="978"/>
                    <a:pt x="435" y="964"/>
                  </a:cubicBezTo>
                  <a:cubicBezTo>
                    <a:pt x="460" y="959"/>
                    <a:pt x="488" y="949"/>
                    <a:pt x="466" y="913"/>
                  </a:cubicBezTo>
                  <a:cubicBezTo>
                    <a:pt x="550" y="909"/>
                    <a:pt x="628" y="898"/>
                    <a:pt x="696" y="846"/>
                  </a:cubicBezTo>
                  <a:cubicBezTo>
                    <a:pt x="763" y="796"/>
                    <a:pt x="789" y="719"/>
                    <a:pt x="762" y="639"/>
                  </a:cubicBezTo>
                  <a:cubicBezTo>
                    <a:pt x="741" y="574"/>
                    <a:pt x="691" y="535"/>
                    <a:pt x="639" y="496"/>
                  </a:cubicBezTo>
                  <a:cubicBezTo>
                    <a:pt x="644" y="494"/>
                    <a:pt x="647" y="492"/>
                    <a:pt x="650" y="490"/>
                  </a:cubicBezTo>
                  <a:cubicBezTo>
                    <a:pt x="665" y="478"/>
                    <a:pt x="673" y="460"/>
                    <a:pt x="676" y="443"/>
                  </a:cubicBezTo>
                  <a:cubicBezTo>
                    <a:pt x="679" y="429"/>
                    <a:pt x="671" y="415"/>
                    <a:pt x="650" y="416"/>
                  </a:cubicBezTo>
                  <a:cubicBezTo>
                    <a:pt x="643" y="416"/>
                    <a:pt x="646" y="404"/>
                    <a:pt x="650" y="401"/>
                  </a:cubicBezTo>
                  <a:cubicBezTo>
                    <a:pt x="689" y="371"/>
                    <a:pt x="702" y="310"/>
                    <a:pt x="766" y="311"/>
                  </a:cubicBezTo>
                  <a:cubicBezTo>
                    <a:pt x="791" y="312"/>
                    <a:pt x="813" y="322"/>
                    <a:pt x="837" y="325"/>
                  </a:cubicBezTo>
                  <a:cubicBezTo>
                    <a:pt x="837" y="325"/>
                    <a:pt x="837" y="325"/>
                    <a:pt x="837" y="325"/>
                  </a:cubicBezTo>
                  <a:cubicBezTo>
                    <a:pt x="840" y="341"/>
                    <a:pt x="860" y="345"/>
                    <a:pt x="863" y="362"/>
                  </a:cubicBezTo>
                  <a:cubicBezTo>
                    <a:pt x="870" y="345"/>
                    <a:pt x="868" y="331"/>
                    <a:pt x="858" y="317"/>
                  </a:cubicBezTo>
                  <a:cubicBezTo>
                    <a:pt x="873" y="306"/>
                    <a:pt x="868" y="294"/>
                    <a:pt x="861" y="281"/>
                  </a:cubicBezTo>
                  <a:cubicBezTo>
                    <a:pt x="835" y="230"/>
                    <a:pt x="755" y="177"/>
                    <a:pt x="677" y="218"/>
                  </a:cubicBezTo>
                  <a:cubicBezTo>
                    <a:pt x="653" y="231"/>
                    <a:pt x="632" y="246"/>
                    <a:pt x="613" y="265"/>
                  </a:cubicBezTo>
                  <a:cubicBezTo>
                    <a:pt x="555" y="322"/>
                    <a:pt x="490" y="375"/>
                    <a:pt x="474" y="462"/>
                  </a:cubicBezTo>
                  <a:cubicBezTo>
                    <a:pt x="470" y="480"/>
                    <a:pt x="457" y="478"/>
                    <a:pt x="446" y="482"/>
                  </a:cubicBezTo>
                  <a:cubicBezTo>
                    <a:pt x="374" y="504"/>
                    <a:pt x="301" y="514"/>
                    <a:pt x="227" y="529"/>
                  </a:cubicBezTo>
                  <a:cubicBezTo>
                    <a:pt x="205" y="533"/>
                    <a:pt x="200" y="526"/>
                    <a:pt x="204" y="507"/>
                  </a:cubicBezTo>
                  <a:cubicBezTo>
                    <a:pt x="221" y="437"/>
                    <a:pt x="236" y="367"/>
                    <a:pt x="256" y="298"/>
                  </a:cubicBezTo>
                  <a:cubicBezTo>
                    <a:pt x="277" y="223"/>
                    <a:pt x="288" y="147"/>
                    <a:pt x="306" y="72"/>
                  </a:cubicBezTo>
                  <a:cubicBezTo>
                    <a:pt x="315" y="32"/>
                    <a:pt x="281" y="24"/>
                    <a:pt x="256" y="12"/>
                  </a:cubicBezTo>
                  <a:cubicBezTo>
                    <a:pt x="233" y="0"/>
                    <a:pt x="226" y="24"/>
                    <a:pt x="217" y="37"/>
                  </a:cubicBezTo>
                  <a:cubicBezTo>
                    <a:pt x="194" y="68"/>
                    <a:pt x="181" y="103"/>
                    <a:pt x="173" y="140"/>
                  </a:cubicBezTo>
                  <a:cubicBezTo>
                    <a:pt x="145" y="265"/>
                    <a:pt x="120" y="390"/>
                    <a:pt x="88" y="513"/>
                  </a:cubicBezTo>
                  <a:cubicBezTo>
                    <a:pt x="77" y="553"/>
                    <a:pt x="64" y="591"/>
                    <a:pt x="57" y="633"/>
                  </a:cubicBezTo>
                  <a:cubicBezTo>
                    <a:pt x="35" y="758"/>
                    <a:pt x="0" y="881"/>
                    <a:pt x="14" y="1009"/>
                  </a:cubicBezTo>
                  <a:close/>
                  <a:moveTo>
                    <a:pt x="431" y="585"/>
                  </a:moveTo>
                  <a:cubicBezTo>
                    <a:pt x="435" y="585"/>
                    <a:pt x="439" y="585"/>
                    <a:pt x="442" y="583"/>
                  </a:cubicBezTo>
                  <a:cubicBezTo>
                    <a:pt x="498" y="542"/>
                    <a:pt x="531" y="579"/>
                    <a:pt x="566" y="617"/>
                  </a:cubicBezTo>
                  <a:cubicBezTo>
                    <a:pt x="580" y="633"/>
                    <a:pt x="598" y="647"/>
                    <a:pt x="617" y="656"/>
                  </a:cubicBezTo>
                  <a:cubicBezTo>
                    <a:pt x="666" y="679"/>
                    <a:pt x="659" y="719"/>
                    <a:pt x="629" y="754"/>
                  </a:cubicBezTo>
                  <a:cubicBezTo>
                    <a:pt x="601" y="788"/>
                    <a:pt x="559" y="807"/>
                    <a:pt x="521" y="826"/>
                  </a:cubicBezTo>
                  <a:cubicBezTo>
                    <a:pt x="497" y="838"/>
                    <a:pt x="475" y="843"/>
                    <a:pt x="469" y="873"/>
                  </a:cubicBezTo>
                  <a:cubicBezTo>
                    <a:pt x="469" y="874"/>
                    <a:pt x="461" y="874"/>
                    <a:pt x="456" y="875"/>
                  </a:cubicBezTo>
                  <a:cubicBezTo>
                    <a:pt x="451" y="877"/>
                    <a:pt x="445" y="879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28" y="848"/>
                    <a:pt x="393" y="841"/>
                    <a:pt x="370" y="820"/>
                  </a:cubicBezTo>
                  <a:cubicBezTo>
                    <a:pt x="350" y="802"/>
                    <a:pt x="331" y="783"/>
                    <a:pt x="313" y="762"/>
                  </a:cubicBezTo>
                  <a:cubicBezTo>
                    <a:pt x="280" y="723"/>
                    <a:pt x="241" y="688"/>
                    <a:pt x="205" y="650"/>
                  </a:cubicBezTo>
                  <a:cubicBezTo>
                    <a:pt x="278" y="625"/>
                    <a:pt x="353" y="599"/>
                    <a:pt x="431" y="5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4" name="椭圆 23">
            <a:extLst>
              <a:ext uri="{FF2B5EF4-FFF2-40B4-BE49-F238E27FC236}">
                <a16:creationId xmlns:a16="http://schemas.microsoft.com/office/drawing/2014/main" id="{21872023-1CA1-47EB-A31A-5D94089B2128}"/>
              </a:ext>
            </a:extLst>
          </p:cNvPr>
          <p:cNvSpPr/>
          <p:nvPr/>
        </p:nvSpPr>
        <p:spPr>
          <a:xfrm>
            <a:off x="10100317" y="1749670"/>
            <a:ext cx="1150294" cy="115029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altLang="zh-CN" sz="2800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5" name="标题 4">
            <a:extLst>
              <a:ext uri="{FF2B5EF4-FFF2-40B4-BE49-F238E27FC236}">
                <a16:creationId xmlns:a16="http://schemas.microsoft.com/office/drawing/2014/main" id="{C076F79B-917E-44D3-8853-BE49B88EDA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3491" y="3376306"/>
            <a:ext cx="3935889" cy="1621509"/>
          </a:xfrm>
        </p:spPr>
        <p:txBody>
          <a:bodyPr/>
          <a:lstStyle/>
          <a:p>
            <a:r>
              <a:rPr lang="en-US" altLang="zh-CN" dirty="0"/>
              <a:t>Thanks.</a:t>
            </a:r>
            <a:br>
              <a:rPr lang="en-US" altLang="zh-CN" dirty="0"/>
            </a:br>
            <a:r>
              <a:rPr lang="en-US" altLang="zh-CN" sz="2400" b="0" dirty="0"/>
              <a:t>And Your Slogan Here.</a:t>
            </a:r>
            <a:endParaRPr lang="zh-CN" altLang="en-US" b="0" dirty="0"/>
          </a:p>
        </p:txBody>
      </p:sp>
      <p:sp>
        <p:nvSpPr>
          <p:cNvPr id="17" name="文本占位符 5">
            <a:extLst>
              <a:ext uri="{FF2B5EF4-FFF2-40B4-BE49-F238E27FC236}">
                <a16:creationId xmlns:a16="http://schemas.microsoft.com/office/drawing/2014/main" id="{193A9506-192F-48AB-9273-1C30CA7927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3492" y="5386271"/>
            <a:ext cx="3935889" cy="296271"/>
          </a:xfrm>
        </p:spPr>
        <p:txBody>
          <a:bodyPr/>
          <a:lstStyle/>
          <a:p>
            <a:r>
              <a:rPr lang="en-US" altLang="zh-CN" dirty="0"/>
              <a:t>Speaker name and title</a:t>
            </a:r>
          </a:p>
        </p:txBody>
      </p:sp>
      <p:pic>
        <p:nvPicPr>
          <p:cNvPr id="20" name="图片占位符 19" descr="图片包含 建筑物, 户外, 天空&#10;&#10;自动生成的说明">
            <a:extLst>
              <a:ext uri="{FF2B5EF4-FFF2-40B4-BE49-F238E27FC236}">
                <a16:creationId xmlns:a16="http://schemas.microsoft.com/office/drawing/2014/main" id="{C405AC16-DDA1-4E02-BAC5-9E5585B359B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3693" y="0"/>
            <a:ext cx="4927057" cy="6866909"/>
          </a:xfrm>
        </p:spPr>
      </p:pic>
      <p:pic>
        <p:nvPicPr>
          <p:cNvPr id="25" name="图片 24" descr="图片包含 户外, 标牌&#10;&#10;自动生成的说明">
            <a:extLst>
              <a:ext uri="{FF2B5EF4-FFF2-40B4-BE49-F238E27FC236}">
                <a16:creationId xmlns:a16="http://schemas.microsoft.com/office/drawing/2014/main" id="{70AF0AE0-577F-4880-92E2-5CBAC95085C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7727" y="1827989"/>
            <a:ext cx="1021600" cy="101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24803b5-69a7-4e17-b995-28a1a393039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4E0AE9E-59AA-4E4D-811C-2A7C0B2AF1E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370962"/>
            <a:ext cx="11523518" cy="4620851"/>
            <a:chOff x="0" y="1370962"/>
            <a:chExt cx="11523518" cy="4620851"/>
          </a:xfrm>
        </p:grpSpPr>
        <p:sp>
          <p:nvSpPr>
            <p:cNvPr id="6" name="iṡḷîḑé">
              <a:extLst>
                <a:ext uri="{FF2B5EF4-FFF2-40B4-BE49-F238E27FC236}">
                  <a16:creationId xmlns:a16="http://schemas.microsoft.com/office/drawing/2014/main" id="{09675D12-C115-43C8-9B4F-24CE53A40B03}"/>
                </a:ext>
              </a:extLst>
            </p:cNvPr>
            <p:cNvSpPr/>
            <p:nvPr/>
          </p:nvSpPr>
          <p:spPr bwMode="auto">
            <a:xfrm>
              <a:off x="4468605" y="3190418"/>
              <a:ext cx="252494" cy="252494"/>
            </a:xfrm>
            <a:prstGeom prst="rect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îšḷïḓé">
              <a:extLst>
                <a:ext uri="{FF2B5EF4-FFF2-40B4-BE49-F238E27FC236}">
                  <a16:creationId xmlns:a16="http://schemas.microsoft.com/office/drawing/2014/main" id="{DCAC3355-EB60-4D44-A671-2917DC27BE27}"/>
                </a:ext>
              </a:extLst>
            </p:cNvPr>
            <p:cNvSpPr/>
            <p:nvPr/>
          </p:nvSpPr>
          <p:spPr bwMode="auto">
            <a:xfrm>
              <a:off x="4726665" y="3131414"/>
              <a:ext cx="53437" cy="53437"/>
            </a:xfrm>
            <a:prstGeom prst="rect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ïSlïḋê">
              <a:extLst>
                <a:ext uri="{FF2B5EF4-FFF2-40B4-BE49-F238E27FC236}">
                  <a16:creationId xmlns:a16="http://schemas.microsoft.com/office/drawing/2014/main" id="{4B1EC6A5-52AA-4209-B3F8-30A76E333DFF}"/>
                </a:ext>
              </a:extLst>
            </p:cNvPr>
            <p:cNvSpPr/>
            <p:nvPr/>
          </p:nvSpPr>
          <p:spPr bwMode="auto">
            <a:xfrm>
              <a:off x="4349743" y="3448477"/>
              <a:ext cx="113295" cy="113295"/>
            </a:xfrm>
            <a:prstGeom prst="rect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íṥľïḓé">
              <a:extLst>
                <a:ext uri="{FF2B5EF4-FFF2-40B4-BE49-F238E27FC236}">
                  <a16:creationId xmlns:a16="http://schemas.microsoft.com/office/drawing/2014/main" id="{7E0AD2DC-D0E9-465E-BE95-D4EED3463134}"/>
                </a:ext>
              </a:extLst>
            </p:cNvPr>
            <p:cNvSpPr/>
            <p:nvPr/>
          </p:nvSpPr>
          <p:spPr bwMode="auto">
            <a:xfrm>
              <a:off x="4328590" y="3358748"/>
              <a:ext cx="53437" cy="53437"/>
            </a:xfrm>
            <a:prstGeom prst="rect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A975A2CA-379C-4558-BF00-4F24AC77F27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75"/>
              <a:ext cx="4131969" cy="0"/>
            </a:xfrm>
            <a:prstGeom prst="line">
              <a:avLst/>
            </a:prstGeom>
            <a:ln>
              <a:solidFill>
                <a:schemeClr val="tx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íṩļiḋè">
              <a:extLst>
                <a:ext uri="{FF2B5EF4-FFF2-40B4-BE49-F238E27FC236}">
                  <a16:creationId xmlns:a16="http://schemas.microsoft.com/office/drawing/2014/main" id="{E4A11ABF-5F14-49C1-AD9A-AD01F8E723C2}"/>
                </a:ext>
              </a:extLst>
            </p:cNvPr>
            <p:cNvSpPr/>
            <p:nvPr/>
          </p:nvSpPr>
          <p:spPr bwMode="auto">
            <a:xfrm>
              <a:off x="4111855" y="3406215"/>
              <a:ext cx="45719" cy="45720"/>
            </a:xfrm>
            <a:prstGeom prst="rect">
              <a:avLst/>
            </a:pr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iṡḷiḑè">
              <a:extLst>
                <a:ext uri="{FF2B5EF4-FFF2-40B4-BE49-F238E27FC236}">
                  <a16:creationId xmlns:a16="http://schemas.microsoft.com/office/drawing/2014/main" id="{5737D2F9-5F13-4ABC-B3E3-B33D7789D361}"/>
                </a:ext>
              </a:extLst>
            </p:cNvPr>
            <p:cNvSpPr txBox="1"/>
            <p:nvPr/>
          </p:nvSpPr>
          <p:spPr>
            <a:xfrm>
              <a:off x="4947000" y="3561772"/>
              <a:ext cx="1296144" cy="23923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 fontScale="92500" lnSpcReduction="10000"/>
            </a:bodyPr>
            <a:lstStyle/>
            <a:p>
              <a:pPr algn="ctr"/>
              <a:r>
                <a:rPr lang="en-US" altLang="zh-CN" dirty="0">
                  <a:solidFill>
                    <a:schemeClr val="tx2"/>
                  </a:solidFill>
                </a:rPr>
                <a:t>CONTENTS</a:t>
              </a:r>
            </a:p>
          </p:txBody>
        </p:sp>
        <p:sp>
          <p:nvSpPr>
            <p:cNvPr id="13" name="işliḓe">
              <a:extLst>
                <a:ext uri="{FF2B5EF4-FFF2-40B4-BE49-F238E27FC236}">
                  <a16:creationId xmlns:a16="http://schemas.microsoft.com/office/drawing/2014/main" id="{7A24509E-CBB0-4C66-98A8-000EA90DB755}"/>
                </a:ext>
              </a:extLst>
            </p:cNvPr>
            <p:cNvSpPr txBox="1"/>
            <p:nvPr/>
          </p:nvSpPr>
          <p:spPr>
            <a:xfrm>
              <a:off x="4947000" y="2946219"/>
              <a:ext cx="1296144" cy="615553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algn="dist"/>
              <a:r>
                <a:rPr lang="zh-CN" altLang="en-US" sz="4000" b="1" dirty="0">
                  <a:solidFill>
                    <a:schemeClr val="tx2"/>
                  </a:solidFill>
                </a:rPr>
                <a:t>目录</a:t>
              </a:r>
            </a:p>
          </p:txBody>
        </p:sp>
        <p:sp>
          <p:nvSpPr>
            <p:cNvPr id="14" name="ïşlîḋè">
              <a:extLst>
                <a:ext uri="{FF2B5EF4-FFF2-40B4-BE49-F238E27FC236}">
                  <a16:creationId xmlns:a16="http://schemas.microsoft.com/office/drawing/2014/main" id="{02E661B5-F24C-4802-856C-3E6F70125261}"/>
                </a:ext>
              </a:extLst>
            </p:cNvPr>
            <p:cNvSpPr/>
            <p:nvPr/>
          </p:nvSpPr>
          <p:spPr bwMode="auto">
            <a:xfrm>
              <a:off x="8121000" y="1783843"/>
              <a:ext cx="3399488" cy="29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900" dirty="0"/>
                <a:t>Copy paste fonts. Choose the only option to retain text.</a:t>
              </a:r>
            </a:p>
          </p:txBody>
        </p:sp>
        <p:sp>
          <p:nvSpPr>
            <p:cNvPr id="15" name="iṥḻïḍè">
              <a:extLst>
                <a:ext uri="{FF2B5EF4-FFF2-40B4-BE49-F238E27FC236}">
                  <a16:creationId xmlns:a16="http://schemas.microsoft.com/office/drawing/2014/main" id="{E623861A-ACE9-4169-B56A-EE3A07AB89AC}"/>
                </a:ext>
              </a:extLst>
            </p:cNvPr>
            <p:cNvSpPr txBox="1"/>
            <p:nvPr/>
          </p:nvSpPr>
          <p:spPr bwMode="auto">
            <a:xfrm>
              <a:off x="8121000" y="1370962"/>
              <a:ext cx="3399488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16" name="ïsļiḋe">
              <a:extLst>
                <a:ext uri="{FF2B5EF4-FFF2-40B4-BE49-F238E27FC236}">
                  <a16:creationId xmlns:a16="http://schemas.microsoft.com/office/drawing/2014/main" id="{EB946A5A-24D7-4D57-8FBD-3AFBD610C6AD}"/>
                </a:ext>
              </a:extLst>
            </p:cNvPr>
            <p:cNvSpPr txBox="1"/>
            <p:nvPr/>
          </p:nvSpPr>
          <p:spPr>
            <a:xfrm>
              <a:off x="7616881" y="1461217"/>
              <a:ext cx="446918" cy="482304"/>
            </a:xfrm>
            <a:prstGeom prst="rect">
              <a:avLst/>
            </a:prstGeom>
            <a:noFill/>
          </p:spPr>
          <p:txBody>
            <a:bodyPr wrap="none" anchor="ctr">
              <a:prstTxWarp prst="textPlain">
                <a:avLst/>
              </a:prstTxWarp>
              <a:normAutofit fontScale="77500" lnSpcReduction="20000"/>
            </a:bodyPr>
            <a:lstStyle/>
            <a:p>
              <a:pPr algn="ctr"/>
              <a:r>
                <a:rPr lang="en-US" altLang="zh-CN" sz="4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E5868C43-3D2C-4919-A9E8-2828C40F39BF}"/>
                </a:ext>
              </a:extLst>
            </p:cNvPr>
            <p:cNvCxnSpPr>
              <a:cxnSpLocks/>
            </p:cNvCxnSpPr>
            <p:nvPr/>
          </p:nvCxnSpPr>
          <p:spPr>
            <a:xfrm>
              <a:off x="7616881" y="2167389"/>
              <a:ext cx="3906637" cy="0"/>
            </a:xfrm>
            <a:prstGeom prst="line">
              <a:avLst/>
            </a:prstGeom>
            <a:ln>
              <a:solidFill>
                <a:schemeClr val="tx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ïṡḷíďè">
              <a:extLst>
                <a:ext uri="{FF2B5EF4-FFF2-40B4-BE49-F238E27FC236}">
                  <a16:creationId xmlns:a16="http://schemas.microsoft.com/office/drawing/2014/main" id="{337A045A-7CBA-4B8D-8EE6-069028F43F7A}"/>
                </a:ext>
              </a:extLst>
            </p:cNvPr>
            <p:cNvSpPr/>
            <p:nvPr/>
          </p:nvSpPr>
          <p:spPr bwMode="auto">
            <a:xfrm>
              <a:off x="8121000" y="2739949"/>
              <a:ext cx="3399488" cy="29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900" dirty="0"/>
                <a:t>Copy paste fonts. Choose the only option to retain text.</a:t>
              </a:r>
            </a:p>
          </p:txBody>
        </p:sp>
        <p:sp>
          <p:nvSpPr>
            <p:cNvPr id="19" name="ïṣľîḓè">
              <a:extLst>
                <a:ext uri="{FF2B5EF4-FFF2-40B4-BE49-F238E27FC236}">
                  <a16:creationId xmlns:a16="http://schemas.microsoft.com/office/drawing/2014/main" id="{962C4D8E-6027-4A05-9422-6C8D2B53188F}"/>
                </a:ext>
              </a:extLst>
            </p:cNvPr>
            <p:cNvSpPr txBox="1"/>
            <p:nvPr/>
          </p:nvSpPr>
          <p:spPr bwMode="auto">
            <a:xfrm>
              <a:off x="8121000" y="2327068"/>
              <a:ext cx="3399488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20" name="îśḷídê">
              <a:extLst>
                <a:ext uri="{FF2B5EF4-FFF2-40B4-BE49-F238E27FC236}">
                  <a16:creationId xmlns:a16="http://schemas.microsoft.com/office/drawing/2014/main" id="{66613D2D-7EB2-4B24-A9CD-E29B153C3D10}"/>
                </a:ext>
              </a:extLst>
            </p:cNvPr>
            <p:cNvSpPr txBox="1"/>
            <p:nvPr/>
          </p:nvSpPr>
          <p:spPr>
            <a:xfrm>
              <a:off x="7616881" y="2417323"/>
              <a:ext cx="446918" cy="482304"/>
            </a:xfrm>
            <a:prstGeom prst="rect">
              <a:avLst/>
            </a:prstGeom>
            <a:noFill/>
          </p:spPr>
          <p:txBody>
            <a:bodyPr wrap="none" anchor="ctr">
              <a:prstTxWarp prst="textPlain">
                <a:avLst/>
              </a:prstTxWarp>
              <a:normAutofit fontScale="77500" lnSpcReduction="20000"/>
            </a:bodyPr>
            <a:lstStyle/>
            <a:p>
              <a:pPr algn="ctr"/>
              <a:r>
                <a:rPr lang="en-US" altLang="zh-CN" sz="4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3C6D7DDC-2F68-4C96-8325-3AADF592F5F1}"/>
                </a:ext>
              </a:extLst>
            </p:cNvPr>
            <p:cNvCxnSpPr>
              <a:cxnSpLocks/>
            </p:cNvCxnSpPr>
            <p:nvPr/>
          </p:nvCxnSpPr>
          <p:spPr>
            <a:xfrm>
              <a:off x="7616881" y="3123495"/>
              <a:ext cx="3906637" cy="0"/>
            </a:xfrm>
            <a:prstGeom prst="line">
              <a:avLst/>
            </a:prstGeom>
            <a:ln>
              <a:solidFill>
                <a:schemeClr val="tx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íṧ1iďé">
              <a:extLst>
                <a:ext uri="{FF2B5EF4-FFF2-40B4-BE49-F238E27FC236}">
                  <a16:creationId xmlns:a16="http://schemas.microsoft.com/office/drawing/2014/main" id="{CE932E28-2E24-4D06-A0DA-A23CF15CA435}"/>
                </a:ext>
              </a:extLst>
            </p:cNvPr>
            <p:cNvSpPr/>
            <p:nvPr/>
          </p:nvSpPr>
          <p:spPr bwMode="auto">
            <a:xfrm>
              <a:off x="8121000" y="3696055"/>
              <a:ext cx="3399488" cy="29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900" dirty="0"/>
                <a:t>Copy paste fonts. Choose the only option to retain text.</a:t>
              </a:r>
            </a:p>
          </p:txBody>
        </p:sp>
        <p:sp>
          <p:nvSpPr>
            <p:cNvPr id="23" name="í$ḻíḍè">
              <a:extLst>
                <a:ext uri="{FF2B5EF4-FFF2-40B4-BE49-F238E27FC236}">
                  <a16:creationId xmlns:a16="http://schemas.microsoft.com/office/drawing/2014/main" id="{B5FB9046-5E28-4031-93A3-C092D6F41003}"/>
                </a:ext>
              </a:extLst>
            </p:cNvPr>
            <p:cNvSpPr txBox="1"/>
            <p:nvPr/>
          </p:nvSpPr>
          <p:spPr bwMode="auto">
            <a:xfrm>
              <a:off x="8121000" y="3283174"/>
              <a:ext cx="3399488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24" name="ïşļidè">
              <a:extLst>
                <a:ext uri="{FF2B5EF4-FFF2-40B4-BE49-F238E27FC236}">
                  <a16:creationId xmlns:a16="http://schemas.microsoft.com/office/drawing/2014/main" id="{9516C93A-EA07-4C5D-B216-3A84A118C8BD}"/>
                </a:ext>
              </a:extLst>
            </p:cNvPr>
            <p:cNvSpPr txBox="1"/>
            <p:nvPr/>
          </p:nvSpPr>
          <p:spPr>
            <a:xfrm>
              <a:off x="7616881" y="3373429"/>
              <a:ext cx="446918" cy="482304"/>
            </a:xfrm>
            <a:prstGeom prst="rect">
              <a:avLst/>
            </a:prstGeom>
            <a:noFill/>
          </p:spPr>
          <p:txBody>
            <a:bodyPr wrap="none" anchor="ctr">
              <a:prstTxWarp prst="textPlain">
                <a:avLst/>
              </a:prstTxWarp>
              <a:normAutofit fontScale="77500" lnSpcReduction="20000"/>
            </a:bodyPr>
            <a:lstStyle/>
            <a:p>
              <a:pPr algn="ctr"/>
              <a:r>
                <a:rPr lang="en-US" altLang="zh-CN" sz="4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4FF7023-2981-4FED-BB29-217E24A4853C}"/>
                </a:ext>
              </a:extLst>
            </p:cNvPr>
            <p:cNvCxnSpPr>
              <a:cxnSpLocks/>
            </p:cNvCxnSpPr>
            <p:nvPr/>
          </p:nvCxnSpPr>
          <p:spPr>
            <a:xfrm>
              <a:off x="7616881" y="4079601"/>
              <a:ext cx="3906637" cy="0"/>
            </a:xfrm>
            <a:prstGeom prst="line">
              <a:avLst/>
            </a:prstGeom>
            <a:ln>
              <a:solidFill>
                <a:schemeClr val="tx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íṥ1ïďé">
              <a:extLst>
                <a:ext uri="{FF2B5EF4-FFF2-40B4-BE49-F238E27FC236}">
                  <a16:creationId xmlns:a16="http://schemas.microsoft.com/office/drawing/2014/main" id="{C3E37A5F-BBC7-4D2C-9200-B474B694678E}"/>
                </a:ext>
              </a:extLst>
            </p:cNvPr>
            <p:cNvSpPr/>
            <p:nvPr/>
          </p:nvSpPr>
          <p:spPr bwMode="auto">
            <a:xfrm>
              <a:off x="8121000" y="4652161"/>
              <a:ext cx="3399488" cy="29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900" dirty="0"/>
                <a:t>Copy paste fonts. Choose the only option to retain text.</a:t>
              </a:r>
            </a:p>
          </p:txBody>
        </p:sp>
        <p:sp>
          <p:nvSpPr>
            <p:cNvPr id="27" name="iṥḷîḋe">
              <a:extLst>
                <a:ext uri="{FF2B5EF4-FFF2-40B4-BE49-F238E27FC236}">
                  <a16:creationId xmlns:a16="http://schemas.microsoft.com/office/drawing/2014/main" id="{93273191-CAAE-4CB5-A249-1E835AD78A0D}"/>
                </a:ext>
              </a:extLst>
            </p:cNvPr>
            <p:cNvSpPr txBox="1"/>
            <p:nvPr/>
          </p:nvSpPr>
          <p:spPr bwMode="auto">
            <a:xfrm>
              <a:off x="8121000" y="4239280"/>
              <a:ext cx="3399488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28" name="îṩḻïďè">
              <a:extLst>
                <a:ext uri="{FF2B5EF4-FFF2-40B4-BE49-F238E27FC236}">
                  <a16:creationId xmlns:a16="http://schemas.microsoft.com/office/drawing/2014/main" id="{F8B17883-D0D9-46DF-BD5A-65A1E840C304}"/>
                </a:ext>
              </a:extLst>
            </p:cNvPr>
            <p:cNvSpPr txBox="1"/>
            <p:nvPr/>
          </p:nvSpPr>
          <p:spPr>
            <a:xfrm>
              <a:off x="7616881" y="4329535"/>
              <a:ext cx="446918" cy="482304"/>
            </a:xfrm>
            <a:prstGeom prst="rect">
              <a:avLst/>
            </a:prstGeom>
            <a:noFill/>
          </p:spPr>
          <p:txBody>
            <a:bodyPr wrap="none" anchor="ctr">
              <a:prstTxWarp prst="textPlain">
                <a:avLst/>
              </a:prstTxWarp>
              <a:normAutofit fontScale="77500" lnSpcReduction="20000"/>
            </a:bodyPr>
            <a:lstStyle/>
            <a:p>
              <a:pPr algn="ctr"/>
              <a:r>
                <a:rPr lang="en-US" altLang="zh-CN" sz="4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04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0BCBF25-6901-47B0-A424-B648BE7DBC31}"/>
                </a:ext>
              </a:extLst>
            </p:cNvPr>
            <p:cNvCxnSpPr>
              <a:cxnSpLocks/>
            </p:cNvCxnSpPr>
            <p:nvPr/>
          </p:nvCxnSpPr>
          <p:spPr>
            <a:xfrm>
              <a:off x="7616881" y="5035707"/>
              <a:ext cx="3906637" cy="0"/>
            </a:xfrm>
            <a:prstGeom prst="line">
              <a:avLst/>
            </a:prstGeom>
            <a:ln>
              <a:solidFill>
                <a:schemeClr val="tx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işľiďé">
              <a:extLst>
                <a:ext uri="{FF2B5EF4-FFF2-40B4-BE49-F238E27FC236}">
                  <a16:creationId xmlns:a16="http://schemas.microsoft.com/office/drawing/2014/main" id="{FB07A137-7C9A-49D0-A301-129EC0E79680}"/>
                </a:ext>
              </a:extLst>
            </p:cNvPr>
            <p:cNvSpPr/>
            <p:nvPr/>
          </p:nvSpPr>
          <p:spPr bwMode="auto">
            <a:xfrm>
              <a:off x="8121000" y="5608267"/>
              <a:ext cx="3399488" cy="29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900" dirty="0"/>
                <a:t>Copy paste fonts. Choose the only option to retain text.</a:t>
              </a:r>
            </a:p>
          </p:txBody>
        </p:sp>
        <p:sp>
          <p:nvSpPr>
            <p:cNvPr id="31" name="íśliďê">
              <a:extLst>
                <a:ext uri="{FF2B5EF4-FFF2-40B4-BE49-F238E27FC236}">
                  <a16:creationId xmlns:a16="http://schemas.microsoft.com/office/drawing/2014/main" id="{90CB280B-0B1B-456A-93AB-B860D01EFBFA}"/>
                </a:ext>
              </a:extLst>
            </p:cNvPr>
            <p:cNvSpPr txBox="1"/>
            <p:nvPr/>
          </p:nvSpPr>
          <p:spPr bwMode="auto">
            <a:xfrm>
              <a:off x="8121000" y="5195386"/>
              <a:ext cx="3399488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32" name="îṡ1íďé">
              <a:extLst>
                <a:ext uri="{FF2B5EF4-FFF2-40B4-BE49-F238E27FC236}">
                  <a16:creationId xmlns:a16="http://schemas.microsoft.com/office/drawing/2014/main" id="{8558E272-301D-4B3A-8BA8-DFB7BC521E89}"/>
                </a:ext>
              </a:extLst>
            </p:cNvPr>
            <p:cNvSpPr txBox="1"/>
            <p:nvPr/>
          </p:nvSpPr>
          <p:spPr>
            <a:xfrm>
              <a:off x="7616881" y="5285641"/>
              <a:ext cx="446918" cy="482304"/>
            </a:xfrm>
            <a:prstGeom prst="rect">
              <a:avLst/>
            </a:prstGeom>
            <a:noFill/>
          </p:spPr>
          <p:txBody>
            <a:bodyPr wrap="none" anchor="ctr">
              <a:prstTxWarp prst="textPlain">
                <a:avLst/>
              </a:prstTxWarp>
              <a:normAutofit fontScale="77500" lnSpcReduction="20000"/>
            </a:bodyPr>
            <a:lstStyle/>
            <a:p>
              <a:pPr algn="ctr"/>
              <a:r>
                <a:rPr lang="en-US" altLang="zh-CN" sz="4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05</a:t>
              </a:r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7542B63D-8FC5-4BD9-A179-C462511EB4E5}"/>
                </a:ext>
              </a:extLst>
            </p:cNvPr>
            <p:cNvCxnSpPr>
              <a:cxnSpLocks/>
            </p:cNvCxnSpPr>
            <p:nvPr/>
          </p:nvCxnSpPr>
          <p:spPr>
            <a:xfrm>
              <a:off x="7616881" y="5991813"/>
              <a:ext cx="3906637" cy="0"/>
            </a:xfrm>
            <a:prstGeom prst="line">
              <a:avLst/>
            </a:prstGeom>
            <a:ln>
              <a:solidFill>
                <a:schemeClr val="tx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03509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4">
            <a:extLst>
              <a:ext uri="{FF2B5EF4-FFF2-40B4-BE49-F238E27FC236}">
                <a16:creationId xmlns:a16="http://schemas.microsoft.com/office/drawing/2014/main" id="{ACE3B69C-7B00-4E19-8A33-B8981633B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7864" y="2635250"/>
            <a:ext cx="5419185" cy="895350"/>
          </a:xfrm>
        </p:spPr>
        <p:txBody>
          <a:bodyPr/>
          <a:lstStyle/>
          <a:p>
            <a:r>
              <a:rPr lang="en-US" altLang="zh-CN" dirty="0"/>
              <a:t>Section Header Here</a:t>
            </a:r>
            <a:endParaRPr lang="zh-CN" altLang="en-US" dirty="0"/>
          </a:p>
        </p:txBody>
      </p:sp>
      <p:sp>
        <p:nvSpPr>
          <p:cNvPr id="8" name="文本占位符 5">
            <a:extLst>
              <a:ext uri="{FF2B5EF4-FFF2-40B4-BE49-F238E27FC236}">
                <a16:creationId xmlns:a16="http://schemas.microsoft.com/office/drawing/2014/main" id="{7668DC11-4832-4C2A-8EC8-083C29CB3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8980" y="3530600"/>
            <a:ext cx="5419185" cy="101562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Supporting text here.</a:t>
            </a:r>
          </a:p>
          <a:p>
            <a:pPr lvl="0">
              <a:lnSpc>
                <a:spcPct val="100000"/>
              </a:lnSpc>
            </a:pPr>
            <a:r>
              <a:rPr lang="en-US" altLang="zh-CN" dirty="0"/>
              <a:t>When you copy &amp; paste, choose "keep text only" option.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7B30BB-737D-444D-B750-58BA0349157D}"/>
              </a:ext>
            </a:extLst>
          </p:cNvPr>
          <p:cNvSpPr txBox="1"/>
          <p:nvPr/>
        </p:nvSpPr>
        <p:spPr>
          <a:xfrm>
            <a:off x="2524348" y="1612899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1F4F16-7D5C-41C2-AC6F-5CE4F6CE4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35B606-3815-47DB-822E-1262F978D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grpSp>
        <p:nvGrpSpPr>
          <p:cNvPr id="5" name="a1e73f40-0fce-404c-9561-6cbbac204b3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55DC40B-D247-4397-BBDC-B8CD891C2D3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1130299"/>
            <a:ext cx="10845800" cy="5016501"/>
            <a:chOff x="673100" y="1130299"/>
            <a:chExt cx="10845800" cy="5016501"/>
          </a:xfrm>
        </p:grpSpPr>
        <p:sp>
          <p:nvSpPr>
            <p:cNvPr id="6" name="îṣļíďè">
              <a:extLst>
                <a:ext uri="{FF2B5EF4-FFF2-40B4-BE49-F238E27FC236}">
                  <a16:creationId xmlns:a16="http://schemas.microsoft.com/office/drawing/2014/main" id="{068AE485-C568-435E-A286-C57E7E5279DE}"/>
                </a:ext>
              </a:extLst>
            </p:cNvPr>
            <p:cNvSpPr txBox="1"/>
            <p:nvPr/>
          </p:nvSpPr>
          <p:spPr>
            <a:xfrm>
              <a:off x="8140425" y="4755235"/>
              <a:ext cx="3160309" cy="10835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>
                <a:buSzPct val="25000"/>
                <a:defRPr sz="1200" b="1">
                  <a:solidFill>
                    <a:schemeClr val="dk1"/>
                  </a:solidFill>
                </a:defRPr>
              </a:lvl1pPr>
            </a:lstStyle>
            <a:p>
              <a:pPr marL="0" marR="0" lvl="0" indent="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Copy paste fonts. Choose the only option to retain text.</a:t>
              </a:r>
            </a:p>
            <a:p>
              <a:pPr marL="0" marR="0" lvl="0" indent="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……</a:t>
              </a:r>
            </a:p>
          </p:txBody>
        </p:sp>
        <p:sp>
          <p:nvSpPr>
            <p:cNvPr id="7" name="îslíḓe">
              <a:extLst>
                <a:ext uri="{FF2B5EF4-FFF2-40B4-BE49-F238E27FC236}">
                  <a16:creationId xmlns:a16="http://schemas.microsoft.com/office/drawing/2014/main" id="{3C22BF08-BB87-4FDA-ACAC-C122930FD1A8}"/>
                </a:ext>
              </a:extLst>
            </p:cNvPr>
            <p:cNvSpPr txBox="1"/>
            <p:nvPr/>
          </p:nvSpPr>
          <p:spPr>
            <a:xfrm>
              <a:off x="8140425" y="4428051"/>
              <a:ext cx="3160309" cy="3117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de-DE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8" name="i$ļîḓe">
              <a:extLst>
                <a:ext uri="{FF2B5EF4-FFF2-40B4-BE49-F238E27FC236}">
                  <a16:creationId xmlns:a16="http://schemas.microsoft.com/office/drawing/2014/main" id="{874B4770-DB95-484A-8666-5BA1BF1D9FD2}"/>
                </a:ext>
              </a:extLst>
            </p:cNvPr>
            <p:cNvSpPr/>
            <p:nvPr/>
          </p:nvSpPr>
          <p:spPr>
            <a:xfrm>
              <a:off x="8244077" y="3842938"/>
              <a:ext cx="258614" cy="35983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5403" y="112293"/>
                  </a:moveTo>
                  <a:lnTo>
                    <a:pt x="75403" y="112293"/>
                  </a:lnTo>
                  <a:cubicBezTo>
                    <a:pt x="75403" y="114770"/>
                    <a:pt x="78044" y="117247"/>
                    <a:pt x="80684" y="117247"/>
                  </a:cubicBezTo>
                  <a:cubicBezTo>
                    <a:pt x="109144" y="119724"/>
                    <a:pt x="109144" y="119724"/>
                    <a:pt x="109144" y="119724"/>
                  </a:cubicBezTo>
                  <a:cubicBezTo>
                    <a:pt x="112078" y="119724"/>
                    <a:pt x="112078" y="117247"/>
                    <a:pt x="114718" y="114770"/>
                  </a:cubicBezTo>
                  <a:cubicBezTo>
                    <a:pt x="114718" y="92752"/>
                    <a:pt x="114718" y="92752"/>
                    <a:pt x="114718" y="92752"/>
                  </a:cubicBezTo>
                  <a:cubicBezTo>
                    <a:pt x="78044" y="90275"/>
                    <a:pt x="78044" y="90275"/>
                    <a:pt x="78044" y="90275"/>
                  </a:cubicBezTo>
                  <a:lnTo>
                    <a:pt x="75403" y="112293"/>
                  </a:lnTo>
                  <a:close/>
                  <a:moveTo>
                    <a:pt x="5281" y="92752"/>
                  </a:moveTo>
                  <a:lnTo>
                    <a:pt x="5281" y="92752"/>
                  </a:lnTo>
                  <a:cubicBezTo>
                    <a:pt x="5281" y="114770"/>
                    <a:pt x="5281" y="114770"/>
                    <a:pt x="5281" y="114770"/>
                  </a:cubicBezTo>
                  <a:cubicBezTo>
                    <a:pt x="5281" y="117247"/>
                    <a:pt x="7921" y="119724"/>
                    <a:pt x="10268" y="119724"/>
                  </a:cubicBezTo>
                  <a:cubicBezTo>
                    <a:pt x="39022" y="117247"/>
                    <a:pt x="39022" y="117247"/>
                    <a:pt x="39022" y="117247"/>
                  </a:cubicBezTo>
                  <a:cubicBezTo>
                    <a:pt x="41662" y="117247"/>
                    <a:pt x="44303" y="114770"/>
                    <a:pt x="44303" y="112293"/>
                  </a:cubicBezTo>
                  <a:cubicBezTo>
                    <a:pt x="41662" y="90275"/>
                    <a:pt x="41662" y="90275"/>
                    <a:pt x="41662" y="90275"/>
                  </a:cubicBezTo>
                  <a:lnTo>
                    <a:pt x="5281" y="92752"/>
                  </a:lnTo>
                  <a:close/>
                  <a:moveTo>
                    <a:pt x="0" y="56422"/>
                  </a:moveTo>
                  <a:lnTo>
                    <a:pt x="0" y="56422"/>
                  </a:lnTo>
                  <a:cubicBezTo>
                    <a:pt x="2640" y="80642"/>
                    <a:pt x="2640" y="80642"/>
                    <a:pt x="2640" y="80642"/>
                  </a:cubicBezTo>
                  <a:cubicBezTo>
                    <a:pt x="39022" y="75688"/>
                    <a:pt x="39022" y="75688"/>
                    <a:pt x="39022" y="75688"/>
                  </a:cubicBezTo>
                  <a:cubicBezTo>
                    <a:pt x="39022" y="53944"/>
                    <a:pt x="39022" y="53944"/>
                    <a:pt x="39022" y="53944"/>
                  </a:cubicBezTo>
                  <a:lnTo>
                    <a:pt x="39022" y="51467"/>
                  </a:lnTo>
                  <a:cubicBezTo>
                    <a:pt x="39022" y="41834"/>
                    <a:pt x="46943" y="31926"/>
                    <a:pt x="59853" y="31926"/>
                  </a:cubicBezTo>
                  <a:cubicBezTo>
                    <a:pt x="72762" y="31926"/>
                    <a:pt x="80684" y="41834"/>
                    <a:pt x="80684" y="51467"/>
                  </a:cubicBezTo>
                  <a:lnTo>
                    <a:pt x="80684" y="53944"/>
                  </a:lnTo>
                  <a:cubicBezTo>
                    <a:pt x="78044" y="75688"/>
                    <a:pt x="78044" y="75688"/>
                    <a:pt x="78044" y="75688"/>
                  </a:cubicBezTo>
                  <a:cubicBezTo>
                    <a:pt x="117066" y="80642"/>
                    <a:pt x="117066" y="80642"/>
                    <a:pt x="117066" y="80642"/>
                  </a:cubicBezTo>
                  <a:cubicBezTo>
                    <a:pt x="119706" y="56422"/>
                    <a:pt x="119706" y="56422"/>
                    <a:pt x="119706" y="56422"/>
                  </a:cubicBezTo>
                  <a:cubicBezTo>
                    <a:pt x="119706" y="53944"/>
                    <a:pt x="119706" y="53944"/>
                    <a:pt x="119706" y="51467"/>
                  </a:cubicBezTo>
                  <a:cubicBezTo>
                    <a:pt x="119706" y="22018"/>
                    <a:pt x="93594" y="0"/>
                    <a:pt x="59853" y="0"/>
                  </a:cubicBezTo>
                  <a:cubicBezTo>
                    <a:pt x="25819" y="0"/>
                    <a:pt x="0" y="22018"/>
                    <a:pt x="0" y="51467"/>
                  </a:cubicBezTo>
                  <a:cubicBezTo>
                    <a:pt x="0" y="53944"/>
                    <a:pt x="0" y="53944"/>
                    <a:pt x="0" y="564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 anchorCtr="0">
              <a:normAutofit fontScale="25000" lnSpcReduction="20000"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9" name="iśľïďè">
              <a:extLst>
                <a:ext uri="{FF2B5EF4-FFF2-40B4-BE49-F238E27FC236}">
                  <a16:creationId xmlns:a16="http://schemas.microsoft.com/office/drawing/2014/main" id="{F6EDEC32-2A1E-4C93-80EC-3F8A90F89DF6}"/>
                </a:ext>
              </a:extLst>
            </p:cNvPr>
            <p:cNvSpPr txBox="1"/>
            <p:nvPr/>
          </p:nvSpPr>
          <p:spPr>
            <a:xfrm>
              <a:off x="673100" y="4755235"/>
              <a:ext cx="3160309" cy="10835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>
                <a:buSzPct val="25000"/>
                <a:defRPr sz="1200" b="1">
                  <a:solidFill>
                    <a:schemeClr val="dk1"/>
                  </a:solidFill>
                </a:defRPr>
              </a:lvl1pPr>
            </a:lstStyle>
            <a:p>
              <a:pPr marL="0" marR="0" lvl="0" indent="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Copy paste fonts. Choose the only option to retain text.</a:t>
              </a:r>
            </a:p>
            <a:p>
              <a:pPr marL="0" marR="0" lvl="0" indent="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……</a:t>
              </a:r>
            </a:p>
          </p:txBody>
        </p:sp>
        <p:sp>
          <p:nvSpPr>
            <p:cNvPr id="10" name="ísḻiďé">
              <a:extLst>
                <a:ext uri="{FF2B5EF4-FFF2-40B4-BE49-F238E27FC236}">
                  <a16:creationId xmlns:a16="http://schemas.microsoft.com/office/drawing/2014/main" id="{48781854-FAA5-482F-8510-C0B39E5D48C4}"/>
                </a:ext>
              </a:extLst>
            </p:cNvPr>
            <p:cNvSpPr txBox="1"/>
            <p:nvPr/>
          </p:nvSpPr>
          <p:spPr>
            <a:xfrm>
              <a:off x="673100" y="4428051"/>
              <a:ext cx="3160309" cy="3117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de-DE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11" name="iṡḻïďé">
              <a:extLst>
                <a:ext uri="{FF2B5EF4-FFF2-40B4-BE49-F238E27FC236}">
                  <a16:creationId xmlns:a16="http://schemas.microsoft.com/office/drawing/2014/main" id="{D49E288D-8EA6-438A-B67B-2DF50F61F658}"/>
                </a:ext>
              </a:extLst>
            </p:cNvPr>
            <p:cNvSpPr/>
            <p:nvPr/>
          </p:nvSpPr>
          <p:spPr>
            <a:xfrm>
              <a:off x="782082" y="3805839"/>
              <a:ext cx="287588" cy="29734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9879" y="45112"/>
                  </a:moveTo>
                  <a:lnTo>
                    <a:pt x="59879" y="45112"/>
                  </a:lnTo>
                  <a:cubicBezTo>
                    <a:pt x="49014" y="45112"/>
                    <a:pt x="42736" y="52932"/>
                    <a:pt x="42736" y="66466"/>
                  </a:cubicBezTo>
                  <a:cubicBezTo>
                    <a:pt x="42736" y="80000"/>
                    <a:pt x="49014" y="87819"/>
                    <a:pt x="59879" y="87819"/>
                  </a:cubicBezTo>
                  <a:cubicBezTo>
                    <a:pt x="70503" y="87819"/>
                    <a:pt x="77022" y="80000"/>
                    <a:pt x="77022" y="66466"/>
                  </a:cubicBezTo>
                  <a:cubicBezTo>
                    <a:pt x="77022" y="52932"/>
                    <a:pt x="70503" y="45112"/>
                    <a:pt x="59879" y="45112"/>
                  </a:cubicBezTo>
                  <a:close/>
                  <a:moveTo>
                    <a:pt x="106720" y="21052"/>
                  </a:moveTo>
                  <a:lnTo>
                    <a:pt x="106720" y="21052"/>
                  </a:lnTo>
                  <a:cubicBezTo>
                    <a:pt x="93923" y="21052"/>
                    <a:pt x="93923" y="21052"/>
                    <a:pt x="93923" y="21052"/>
                  </a:cubicBezTo>
                  <a:cubicBezTo>
                    <a:pt x="91750" y="21052"/>
                    <a:pt x="89818" y="21052"/>
                    <a:pt x="87645" y="18345"/>
                  </a:cubicBezTo>
                  <a:cubicBezTo>
                    <a:pt x="85472" y="2406"/>
                    <a:pt x="85472" y="2406"/>
                    <a:pt x="85472" y="2406"/>
                  </a:cubicBezTo>
                  <a:cubicBezTo>
                    <a:pt x="83299" y="2406"/>
                    <a:pt x="81126" y="0"/>
                    <a:pt x="78953" y="0"/>
                  </a:cubicBezTo>
                  <a:cubicBezTo>
                    <a:pt x="38390" y="0"/>
                    <a:pt x="38390" y="0"/>
                    <a:pt x="38390" y="0"/>
                  </a:cubicBezTo>
                  <a:cubicBezTo>
                    <a:pt x="38390" y="0"/>
                    <a:pt x="36217" y="2406"/>
                    <a:pt x="34285" y="2406"/>
                  </a:cubicBezTo>
                  <a:cubicBezTo>
                    <a:pt x="29698" y="18345"/>
                    <a:pt x="29698" y="18345"/>
                    <a:pt x="29698" y="18345"/>
                  </a:cubicBezTo>
                  <a:cubicBezTo>
                    <a:pt x="29698" y="21052"/>
                    <a:pt x="27766" y="21052"/>
                    <a:pt x="25593" y="21052"/>
                  </a:cubicBezTo>
                  <a:cubicBezTo>
                    <a:pt x="12796" y="21052"/>
                    <a:pt x="12796" y="21052"/>
                    <a:pt x="12796" y="21052"/>
                  </a:cubicBezTo>
                  <a:cubicBezTo>
                    <a:pt x="4104" y="21052"/>
                    <a:pt x="0" y="29172"/>
                    <a:pt x="0" y="36992"/>
                  </a:cubicBezTo>
                  <a:cubicBezTo>
                    <a:pt x="0" y="103759"/>
                    <a:pt x="0" y="103759"/>
                    <a:pt x="0" y="103759"/>
                  </a:cubicBezTo>
                  <a:cubicBezTo>
                    <a:pt x="0" y="111879"/>
                    <a:pt x="4104" y="119699"/>
                    <a:pt x="12796" y="119699"/>
                  </a:cubicBezTo>
                  <a:cubicBezTo>
                    <a:pt x="106720" y="119699"/>
                    <a:pt x="106720" y="119699"/>
                    <a:pt x="106720" y="119699"/>
                  </a:cubicBezTo>
                  <a:cubicBezTo>
                    <a:pt x="113480" y="119699"/>
                    <a:pt x="119758" y="111879"/>
                    <a:pt x="119758" y="103759"/>
                  </a:cubicBezTo>
                  <a:cubicBezTo>
                    <a:pt x="119758" y="36992"/>
                    <a:pt x="119758" y="36992"/>
                    <a:pt x="119758" y="36992"/>
                  </a:cubicBezTo>
                  <a:cubicBezTo>
                    <a:pt x="119758" y="29172"/>
                    <a:pt x="113480" y="21052"/>
                    <a:pt x="106720" y="21052"/>
                  </a:cubicBezTo>
                  <a:close/>
                  <a:moveTo>
                    <a:pt x="59879" y="103759"/>
                  </a:moveTo>
                  <a:lnTo>
                    <a:pt x="59879" y="103759"/>
                  </a:lnTo>
                  <a:cubicBezTo>
                    <a:pt x="42736" y="103759"/>
                    <a:pt x="29698" y="87819"/>
                    <a:pt x="29698" y="66466"/>
                  </a:cubicBezTo>
                  <a:cubicBezTo>
                    <a:pt x="29698" y="45112"/>
                    <a:pt x="42736" y="29172"/>
                    <a:pt x="59879" y="29172"/>
                  </a:cubicBezTo>
                  <a:cubicBezTo>
                    <a:pt x="77022" y="29172"/>
                    <a:pt x="89818" y="45112"/>
                    <a:pt x="89818" y="66466"/>
                  </a:cubicBezTo>
                  <a:cubicBezTo>
                    <a:pt x="89818" y="87819"/>
                    <a:pt x="77022" y="103759"/>
                    <a:pt x="59879" y="103759"/>
                  </a:cubicBezTo>
                  <a:close/>
                  <a:moveTo>
                    <a:pt x="102615" y="47819"/>
                  </a:moveTo>
                  <a:lnTo>
                    <a:pt x="102615" y="47819"/>
                  </a:lnTo>
                  <a:cubicBezTo>
                    <a:pt x="100442" y="47819"/>
                    <a:pt x="98269" y="45112"/>
                    <a:pt x="98269" y="42406"/>
                  </a:cubicBezTo>
                  <a:cubicBezTo>
                    <a:pt x="98269" y="39699"/>
                    <a:pt x="100442" y="36992"/>
                    <a:pt x="102615" y="36992"/>
                  </a:cubicBezTo>
                  <a:cubicBezTo>
                    <a:pt x="104547" y="36992"/>
                    <a:pt x="106720" y="39699"/>
                    <a:pt x="106720" y="42406"/>
                  </a:cubicBezTo>
                  <a:cubicBezTo>
                    <a:pt x="106720" y="45112"/>
                    <a:pt x="104547" y="47819"/>
                    <a:pt x="102615" y="478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 anchorCtr="0">
              <a:normAutofit fontScale="25000" lnSpcReduction="20000"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iṥļïďê">
              <a:extLst>
                <a:ext uri="{FF2B5EF4-FFF2-40B4-BE49-F238E27FC236}">
                  <a16:creationId xmlns:a16="http://schemas.microsoft.com/office/drawing/2014/main" id="{89CF1374-1200-4521-9B32-31BBFAA9487D}"/>
                </a:ext>
              </a:extLst>
            </p:cNvPr>
            <p:cNvSpPr txBox="1"/>
            <p:nvPr/>
          </p:nvSpPr>
          <p:spPr>
            <a:xfrm>
              <a:off x="4419433" y="4755235"/>
              <a:ext cx="3160309" cy="10835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>
                <a:buSzPct val="25000"/>
                <a:defRPr sz="1200" b="1">
                  <a:solidFill>
                    <a:schemeClr val="dk1"/>
                  </a:solidFill>
                </a:defRPr>
              </a:lvl1pPr>
            </a:lstStyle>
            <a:p>
              <a:pPr marL="0" marR="0" lvl="0" indent="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Copy paste fonts. Choose the only option to retain text.</a:t>
              </a:r>
            </a:p>
            <a:p>
              <a:pPr marL="0" marR="0" lvl="0" indent="0" algn="l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……</a:t>
              </a:r>
            </a:p>
          </p:txBody>
        </p:sp>
        <p:sp>
          <p:nvSpPr>
            <p:cNvPr id="13" name="iśḷïḋé">
              <a:extLst>
                <a:ext uri="{FF2B5EF4-FFF2-40B4-BE49-F238E27FC236}">
                  <a16:creationId xmlns:a16="http://schemas.microsoft.com/office/drawing/2014/main" id="{A499A39F-C15C-4133-814D-2311A5E949F8}"/>
                </a:ext>
              </a:extLst>
            </p:cNvPr>
            <p:cNvSpPr txBox="1"/>
            <p:nvPr/>
          </p:nvSpPr>
          <p:spPr>
            <a:xfrm>
              <a:off x="4419433" y="4428051"/>
              <a:ext cx="3160309" cy="3117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de-DE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14" name="îṣľíḍé">
              <a:extLst>
                <a:ext uri="{FF2B5EF4-FFF2-40B4-BE49-F238E27FC236}">
                  <a16:creationId xmlns:a16="http://schemas.microsoft.com/office/drawing/2014/main" id="{6D1BE42B-B840-4167-8CC9-89499BA25D89}"/>
                </a:ext>
              </a:extLst>
            </p:cNvPr>
            <p:cNvSpPr/>
            <p:nvPr/>
          </p:nvSpPr>
          <p:spPr>
            <a:xfrm>
              <a:off x="4506934" y="3816357"/>
              <a:ext cx="292053" cy="3075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5324" y="2895"/>
                  </a:moveTo>
                  <a:lnTo>
                    <a:pt x="115324" y="2895"/>
                  </a:lnTo>
                  <a:cubicBezTo>
                    <a:pt x="112727" y="2895"/>
                    <a:pt x="4675" y="51474"/>
                    <a:pt x="2337" y="51474"/>
                  </a:cubicBezTo>
                  <a:cubicBezTo>
                    <a:pt x="0" y="51474"/>
                    <a:pt x="0" y="54369"/>
                    <a:pt x="2337" y="54369"/>
                  </a:cubicBezTo>
                  <a:cubicBezTo>
                    <a:pt x="4675" y="56943"/>
                    <a:pt x="25454" y="68525"/>
                    <a:pt x="25454" y="68525"/>
                  </a:cubicBezTo>
                  <a:lnTo>
                    <a:pt x="25454" y="68525"/>
                  </a:lnTo>
                  <a:cubicBezTo>
                    <a:pt x="41558" y="73994"/>
                    <a:pt x="41558" y="73994"/>
                    <a:pt x="41558" y="73994"/>
                  </a:cubicBezTo>
                  <a:cubicBezTo>
                    <a:pt x="41558" y="73994"/>
                    <a:pt x="110389" y="11260"/>
                    <a:pt x="112727" y="11260"/>
                  </a:cubicBezTo>
                  <a:cubicBezTo>
                    <a:pt x="112727" y="8364"/>
                    <a:pt x="112727" y="11260"/>
                    <a:pt x="112727" y="11260"/>
                  </a:cubicBezTo>
                  <a:lnTo>
                    <a:pt x="62337" y="79785"/>
                  </a:lnTo>
                  <a:lnTo>
                    <a:pt x="62337" y="79785"/>
                  </a:lnTo>
                  <a:cubicBezTo>
                    <a:pt x="59999" y="82680"/>
                    <a:pt x="59999" y="82680"/>
                    <a:pt x="59999" y="82680"/>
                  </a:cubicBezTo>
                  <a:cubicBezTo>
                    <a:pt x="62337" y="85576"/>
                    <a:pt x="62337" y="85576"/>
                    <a:pt x="62337" y="85576"/>
                  </a:cubicBezTo>
                  <a:lnTo>
                    <a:pt x="62337" y="85576"/>
                  </a:lnTo>
                  <a:cubicBezTo>
                    <a:pt x="62337" y="85576"/>
                    <a:pt x="94285" y="105522"/>
                    <a:pt x="94285" y="108418"/>
                  </a:cubicBezTo>
                  <a:cubicBezTo>
                    <a:pt x="96623" y="108418"/>
                    <a:pt x="98961" y="108418"/>
                    <a:pt x="101298" y="105522"/>
                  </a:cubicBezTo>
                  <a:cubicBezTo>
                    <a:pt x="101298" y="102627"/>
                    <a:pt x="119740" y="8364"/>
                    <a:pt x="119740" y="5790"/>
                  </a:cubicBezTo>
                  <a:cubicBezTo>
                    <a:pt x="119740" y="2895"/>
                    <a:pt x="117662" y="0"/>
                    <a:pt x="115324" y="2895"/>
                  </a:cubicBezTo>
                  <a:close/>
                  <a:moveTo>
                    <a:pt x="41558" y="116782"/>
                  </a:moveTo>
                  <a:lnTo>
                    <a:pt x="41558" y="116782"/>
                  </a:lnTo>
                  <a:cubicBezTo>
                    <a:pt x="41558" y="119678"/>
                    <a:pt x="41558" y="119678"/>
                    <a:pt x="43896" y="119678"/>
                  </a:cubicBezTo>
                  <a:cubicBezTo>
                    <a:pt x="43896" y="116782"/>
                    <a:pt x="62337" y="99731"/>
                    <a:pt x="62337" y="99731"/>
                  </a:cubicBezTo>
                  <a:cubicBezTo>
                    <a:pt x="41558" y="85576"/>
                    <a:pt x="41558" y="85576"/>
                    <a:pt x="41558" y="85576"/>
                  </a:cubicBezTo>
                  <a:lnTo>
                    <a:pt x="41558" y="1167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 anchorCtr="0">
              <a:normAutofit fontScale="25000" lnSpcReduction="20000"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iŝḷíďê">
              <a:extLst>
                <a:ext uri="{FF2B5EF4-FFF2-40B4-BE49-F238E27FC236}">
                  <a16:creationId xmlns:a16="http://schemas.microsoft.com/office/drawing/2014/main" id="{3FED37BA-329B-4A41-BDF4-E5E86407D0F9}"/>
                </a:ext>
              </a:extLst>
            </p:cNvPr>
            <p:cNvSpPr txBox="1"/>
            <p:nvPr/>
          </p:nvSpPr>
          <p:spPr>
            <a:xfrm>
              <a:off x="2722025" y="3413008"/>
              <a:ext cx="1436658" cy="16210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de-DE" sz="75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</a:rPr>
                <a:t>01</a:t>
              </a:r>
            </a:p>
          </p:txBody>
        </p:sp>
        <p:sp>
          <p:nvSpPr>
            <p:cNvPr id="16" name="íṡ1îḋè">
              <a:extLst>
                <a:ext uri="{FF2B5EF4-FFF2-40B4-BE49-F238E27FC236}">
                  <a16:creationId xmlns:a16="http://schemas.microsoft.com/office/drawing/2014/main" id="{C93662C8-5743-4D10-9321-C69523268DDF}"/>
                </a:ext>
              </a:extLst>
            </p:cNvPr>
            <p:cNvSpPr txBox="1"/>
            <p:nvPr/>
          </p:nvSpPr>
          <p:spPr>
            <a:xfrm>
              <a:off x="6337893" y="3413008"/>
              <a:ext cx="1436658" cy="16210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>
                <a:buSzPct val="25000"/>
                <a:defRPr sz="7500">
                  <a:solidFill>
                    <a:schemeClr val="bg1">
                      <a:lumMod val="95000"/>
                    </a:schemeClr>
                  </a:solidFill>
                </a:defRPr>
              </a:lvl1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de-DE" sz="75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</a:rPr>
                <a:t>02</a:t>
              </a:r>
            </a:p>
          </p:txBody>
        </p:sp>
        <p:sp>
          <p:nvSpPr>
            <p:cNvPr id="17" name="isľiḓe">
              <a:extLst>
                <a:ext uri="{FF2B5EF4-FFF2-40B4-BE49-F238E27FC236}">
                  <a16:creationId xmlns:a16="http://schemas.microsoft.com/office/drawing/2014/main" id="{53211726-7F4D-4E32-8E14-74370D0ED5A5}"/>
                </a:ext>
              </a:extLst>
            </p:cNvPr>
            <p:cNvSpPr txBox="1"/>
            <p:nvPr/>
          </p:nvSpPr>
          <p:spPr>
            <a:xfrm>
              <a:off x="10082242" y="3413008"/>
              <a:ext cx="1436658" cy="16210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>
                <a:buSzPct val="25000"/>
                <a:defRPr sz="7500">
                  <a:solidFill>
                    <a:schemeClr val="bg1">
                      <a:lumMod val="95000"/>
                    </a:schemeClr>
                  </a:solidFill>
                </a:defRPr>
              </a:lvl1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de-DE" sz="7500" b="0" i="0" u="none" strike="noStrike" kern="1200" cap="none" spc="0" normalizeH="0" baseline="0" noProof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</a:rPr>
                <a:t>03</a:t>
              </a:r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E47E0074-3E26-45E8-902E-4FA5A166531C}"/>
                </a:ext>
              </a:extLst>
            </p:cNvPr>
            <p:cNvCxnSpPr/>
            <p:nvPr/>
          </p:nvCxnSpPr>
          <p:spPr>
            <a:xfrm>
              <a:off x="4097457" y="3438597"/>
              <a:ext cx="0" cy="2708203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CF60DA45-2FE9-4825-9548-21A32A7F0109}"/>
                </a:ext>
              </a:extLst>
            </p:cNvPr>
            <p:cNvCxnSpPr/>
            <p:nvPr/>
          </p:nvCxnSpPr>
          <p:spPr>
            <a:xfrm>
              <a:off x="7840993" y="3438597"/>
              <a:ext cx="0" cy="2708203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î$ľîďé">
              <a:extLst>
                <a:ext uri="{FF2B5EF4-FFF2-40B4-BE49-F238E27FC236}">
                  <a16:creationId xmlns:a16="http://schemas.microsoft.com/office/drawing/2014/main" id="{6047AA03-3D41-432F-9336-C6AF5506ED9F}"/>
                </a:ext>
              </a:extLst>
            </p:cNvPr>
            <p:cNvSpPr txBox="1"/>
            <p:nvPr/>
          </p:nvSpPr>
          <p:spPr>
            <a:xfrm>
              <a:off x="1897439" y="1130299"/>
              <a:ext cx="8397123" cy="5819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Unified fonts make reading more fluent.</a:t>
              </a:r>
            </a:p>
          </p:txBody>
        </p:sp>
        <p:sp>
          <p:nvSpPr>
            <p:cNvPr id="21" name="îṩḷiḍè">
              <a:extLst>
                <a:ext uri="{FF2B5EF4-FFF2-40B4-BE49-F238E27FC236}">
                  <a16:creationId xmlns:a16="http://schemas.microsoft.com/office/drawing/2014/main" id="{69F0D735-0EE4-4D34-9D34-4D40F14C91FF}"/>
                </a:ext>
              </a:extLst>
            </p:cNvPr>
            <p:cNvSpPr txBox="1"/>
            <p:nvPr/>
          </p:nvSpPr>
          <p:spPr>
            <a:xfrm>
              <a:off x="1897440" y="1894706"/>
              <a:ext cx="8397120" cy="594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Theme color makes PPT more convenient to change.</a:t>
              </a:r>
            </a:p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Adjust the spacing to adapt to Chinese typesetting, use the reference line in PPT.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2906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34BBEA-2043-49B5-B834-DC53BB639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7" name="iSļïḍè">
            <a:extLst>
              <a:ext uri="{FF2B5EF4-FFF2-40B4-BE49-F238E27FC236}">
                <a16:creationId xmlns:a16="http://schemas.microsoft.com/office/drawing/2014/main" id="{1D6BC484-2CED-4D08-AB29-518D5707A806}"/>
              </a:ext>
            </a:extLst>
          </p:cNvPr>
          <p:cNvSpPr/>
          <p:nvPr/>
        </p:nvSpPr>
        <p:spPr bwMode="auto">
          <a:xfrm>
            <a:off x="670925" y="1676400"/>
            <a:ext cx="3375000" cy="3505200"/>
          </a:xfrm>
          <a:prstGeom prst="blockArc">
            <a:avLst>
              <a:gd name="adj1" fmla="val 16200000"/>
              <a:gd name="adj2" fmla="val 5400000"/>
              <a:gd name="adj3" fmla="val 1600"/>
            </a:avLst>
          </a:prstGeom>
          <a:solidFill>
            <a:schemeClr val="bg1">
              <a:lumMod val="75000"/>
            </a:schemeClr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8" name="îSľíďe">
            <a:extLst>
              <a:ext uri="{FF2B5EF4-FFF2-40B4-BE49-F238E27FC236}">
                <a16:creationId xmlns:a16="http://schemas.microsoft.com/office/drawing/2014/main" id="{2D8CF92C-5AB6-4AF4-84AB-C4B43A59DF8F}"/>
              </a:ext>
            </a:extLst>
          </p:cNvPr>
          <p:cNvSpPr/>
          <p:nvPr/>
        </p:nvSpPr>
        <p:spPr>
          <a:xfrm>
            <a:off x="2999801" y="1717664"/>
            <a:ext cx="436806" cy="436812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1600" b="1" dirty="0">
                <a:solidFill>
                  <a:schemeClr val="bg1"/>
                </a:solidFill>
              </a:rPr>
              <a:t>1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grpSp>
        <p:nvGrpSpPr>
          <p:cNvPr id="9" name="iṣḷide">
            <a:extLst>
              <a:ext uri="{FF2B5EF4-FFF2-40B4-BE49-F238E27FC236}">
                <a16:creationId xmlns:a16="http://schemas.microsoft.com/office/drawing/2014/main" id="{96EB0B9F-25A2-4C04-B348-113FD1E5D4E1}"/>
              </a:ext>
            </a:extLst>
          </p:cNvPr>
          <p:cNvGrpSpPr/>
          <p:nvPr/>
        </p:nvGrpSpPr>
        <p:grpSpPr>
          <a:xfrm>
            <a:off x="6215076" y="1469960"/>
            <a:ext cx="5305412" cy="1382273"/>
            <a:chOff x="6215076" y="1469960"/>
            <a:chExt cx="5305412" cy="1382273"/>
          </a:xfrm>
        </p:grpSpPr>
        <p:grpSp>
          <p:nvGrpSpPr>
            <p:cNvPr id="29" name="íṧļíḍé">
              <a:extLst>
                <a:ext uri="{FF2B5EF4-FFF2-40B4-BE49-F238E27FC236}">
                  <a16:creationId xmlns:a16="http://schemas.microsoft.com/office/drawing/2014/main" id="{F78BA2AC-CABA-4C04-A98A-DEF952A355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6215076" y="1647145"/>
              <a:ext cx="577851" cy="577851"/>
              <a:chOff x="0" y="0"/>
              <a:chExt cx="1155700" cy="1155700"/>
            </a:xfrm>
          </p:grpSpPr>
          <p:sp>
            <p:nvSpPr>
              <p:cNvPr id="32" name="ïsļíďe">
                <a:extLst>
                  <a:ext uri="{FF2B5EF4-FFF2-40B4-BE49-F238E27FC236}">
                    <a16:creationId xmlns:a16="http://schemas.microsoft.com/office/drawing/2014/main" id="{608B7B45-E0D3-4494-88F3-587DFFEDF72A}"/>
                  </a:ext>
                </a:extLst>
              </p:cNvPr>
              <p:cNvSpPr/>
              <p:nvPr/>
            </p:nvSpPr>
            <p:spPr>
              <a:xfrm>
                <a:off x="0" y="0"/>
                <a:ext cx="1155700" cy="11557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>
                  <a:defRPr sz="3200"/>
                </a:pPr>
                <a:endParaRPr sz="1600"/>
              </a:p>
            </p:txBody>
          </p:sp>
          <p:sp>
            <p:nvSpPr>
              <p:cNvPr id="33" name="íśḻíḍê">
                <a:extLst>
                  <a:ext uri="{FF2B5EF4-FFF2-40B4-BE49-F238E27FC236}">
                    <a16:creationId xmlns:a16="http://schemas.microsoft.com/office/drawing/2014/main" id="{52C28BB0-DBC7-40E4-87BF-90C8EE5FD5D1}"/>
                  </a:ext>
                </a:extLst>
              </p:cNvPr>
              <p:cNvSpPr/>
              <p:nvPr/>
            </p:nvSpPr>
            <p:spPr>
              <a:xfrm>
                <a:off x="298141" y="296045"/>
                <a:ext cx="559415" cy="563607"/>
              </a:xfrm>
              <a:custGeom>
                <a:avLst/>
                <a:gdLst>
                  <a:gd name="connsiteX0" fmla="*/ 386204 w 602205"/>
                  <a:gd name="connsiteY0" fmla="*/ 222916 h 606722"/>
                  <a:gd name="connsiteX1" fmla="*/ 516692 w 602205"/>
                  <a:gd name="connsiteY1" fmla="*/ 222916 h 606722"/>
                  <a:gd name="connsiteX2" fmla="*/ 545129 w 602205"/>
                  <a:gd name="connsiteY2" fmla="*/ 231976 h 606722"/>
                  <a:gd name="connsiteX3" fmla="*/ 594743 w 602205"/>
                  <a:gd name="connsiteY3" fmla="*/ 270632 h 606722"/>
                  <a:gd name="connsiteX4" fmla="*/ 602205 w 602205"/>
                  <a:gd name="connsiteY4" fmla="*/ 285329 h 606722"/>
                  <a:gd name="connsiteX5" fmla="*/ 594944 w 602205"/>
                  <a:gd name="connsiteY5" fmla="*/ 300228 h 606722"/>
                  <a:gd name="connsiteX6" fmla="*/ 545129 w 602205"/>
                  <a:gd name="connsiteY6" fmla="*/ 340293 h 606722"/>
                  <a:gd name="connsiteX7" fmla="*/ 516692 w 602205"/>
                  <a:gd name="connsiteY7" fmla="*/ 351769 h 606722"/>
                  <a:gd name="connsiteX8" fmla="*/ 386204 w 602205"/>
                  <a:gd name="connsiteY8" fmla="*/ 351769 h 606722"/>
                  <a:gd name="connsiteX9" fmla="*/ 85299 w 602205"/>
                  <a:gd name="connsiteY9" fmla="*/ 131463 h 606722"/>
                  <a:gd name="connsiteX10" fmla="*/ 216777 w 602205"/>
                  <a:gd name="connsiteY10" fmla="*/ 131463 h 606722"/>
                  <a:gd name="connsiteX11" fmla="*/ 216777 w 602205"/>
                  <a:gd name="connsiteY11" fmla="*/ 260386 h 606722"/>
                  <a:gd name="connsiteX12" fmla="*/ 85299 w 602205"/>
                  <a:gd name="connsiteY12" fmla="*/ 260386 h 606722"/>
                  <a:gd name="connsiteX13" fmla="*/ 57068 w 602205"/>
                  <a:gd name="connsiteY13" fmla="*/ 248501 h 606722"/>
                  <a:gd name="connsiteX14" fmla="*/ 7058 w 602205"/>
                  <a:gd name="connsiteY14" fmla="*/ 206803 h 606722"/>
                  <a:gd name="connsiteX15" fmla="*/ 0 w 602205"/>
                  <a:gd name="connsiteY15" fmla="*/ 192903 h 606722"/>
                  <a:gd name="connsiteX16" fmla="*/ 7260 w 602205"/>
                  <a:gd name="connsiteY16" fmla="*/ 178802 h 606722"/>
                  <a:gd name="connsiteX17" fmla="*/ 57068 w 602205"/>
                  <a:gd name="connsiteY17" fmla="*/ 139924 h 606722"/>
                  <a:gd name="connsiteX18" fmla="*/ 85299 w 602205"/>
                  <a:gd name="connsiteY18" fmla="*/ 131463 h 606722"/>
                  <a:gd name="connsiteX19" fmla="*/ 386204 w 602205"/>
                  <a:gd name="connsiteY19" fmla="*/ 42904 h 606722"/>
                  <a:gd name="connsiteX20" fmla="*/ 516692 w 602205"/>
                  <a:gd name="connsiteY20" fmla="*/ 42904 h 606722"/>
                  <a:gd name="connsiteX21" fmla="*/ 545129 w 602205"/>
                  <a:gd name="connsiteY21" fmla="*/ 51964 h 606722"/>
                  <a:gd name="connsiteX22" fmla="*/ 594743 w 602205"/>
                  <a:gd name="connsiteY22" fmla="*/ 90620 h 606722"/>
                  <a:gd name="connsiteX23" fmla="*/ 602205 w 602205"/>
                  <a:gd name="connsiteY23" fmla="*/ 105317 h 606722"/>
                  <a:gd name="connsiteX24" fmla="*/ 594944 w 602205"/>
                  <a:gd name="connsiteY24" fmla="*/ 120216 h 606722"/>
                  <a:gd name="connsiteX25" fmla="*/ 545129 w 602205"/>
                  <a:gd name="connsiteY25" fmla="*/ 160281 h 606722"/>
                  <a:gd name="connsiteX26" fmla="*/ 516692 w 602205"/>
                  <a:gd name="connsiteY26" fmla="*/ 171757 h 606722"/>
                  <a:gd name="connsiteX27" fmla="*/ 386204 w 602205"/>
                  <a:gd name="connsiteY27" fmla="*/ 171757 h 606722"/>
                  <a:gd name="connsiteX28" fmla="*/ 297432 w 602205"/>
                  <a:gd name="connsiteY28" fmla="*/ 0 h 606722"/>
                  <a:gd name="connsiteX29" fmla="*/ 337765 w 602205"/>
                  <a:gd name="connsiteY29" fmla="*/ 40274 h 606722"/>
                  <a:gd name="connsiteX30" fmla="*/ 337765 w 602205"/>
                  <a:gd name="connsiteY30" fmla="*/ 496775 h 606722"/>
                  <a:gd name="connsiteX31" fmla="*/ 419238 w 602205"/>
                  <a:gd name="connsiteY31" fmla="*/ 496775 h 606722"/>
                  <a:gd name="connsiteX32" fmla="*/ 455739 w 602205"/>
                  <a:gd name="connsiteY32" fmla="*/ 515100 h 606722"/>
                  <a:gd name="connsiteX33" fmla="*/ 497887 w 602205"/>
                  <a:gd name="connsiteY33" fmla="*/ 572490 h 606722"/>
                  <a:gd name="connsiteX34" fmla="*/ 500912 w 602205"/>
                  <a:gd name="connsiteY34" fmla="*/ 595647 h 606722"/>
                  <a:gd name="connsiteX35" fmla="*/ 480342 w 602205"/>
                  <a:gd name="connsiteY35" fmla="*/ 606722 h 606722"/>
                  <a:gd name="connsiteX36" fmla="*/ 121580 w 602205"/>
                  <a:gd name="connsiteY36" fmla="*/ 606722 h 606722"/>
                  <a:gd name="connsiteX37" fmla="*/ 101010 w 602205"/>
                  <a:gd name="connsiteY37" fmla="*/ 595647 h 606722"/>
                  <a:gd name="connsiteX38" fmla="*/ 104237 w 602205"/>
                  <a:gd name="connsiteY38" fmla="*/ 572490 h 606722"/>
                  <a:gd name="connsiteX39" fmla="*/ 146183 w 602205"/>
                  <a:gd name="connsiteY39" fmla="*/ 515100 h 606722"/>
                  <a:gd name="connsiteX40" fmla="*/ 182684 w 602205"/>
                  <a:gd name="connsiteY40" fmla="*/ 496775 h 606722"/>
                  <a:gd name="connsiteX41" fmla="*/ 257099 w 602205"/>
                  <a:gd name="connsiteY41" fmla="*/ 496775 h 606722"/>
                  <a:gd name="connsiteX42" fmla="*/ 257099 w 602205"/>
                  <a:gd name="connsiteY42" fmla="*/ 40274 h 606722"/>
                  <a:gd name="connsiteX43" fmla="*/ 297432 w 602205"/>
                  <a:gd name="connsiteY43" fmla="*/ 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602205" h="606722">
                    <a:moveTo>
                      <a:pt x="386204" y="222916"/>
                    </a:moveTo>
                    <a:lnTo>
                      <a:pt x="516692" y="222916"/>
                    </a:lnTo>
                    <a:cubicBezTo>
                      <a:pt x="525163" y="222916"/>
                      <a:pt x="537465" y="225936"/>
                      <a:pt x="545129" y="231976"/>
                    </a:cubicBezTo>
                    <a:lnTo>
                      <a:pt x="594743" y="270632"/>
                    </a:lnTo>
                    <a:cubicBezTo>
                      <a:pt x="599381" y="274256"/>
                      <a:pt x="602205" y="279692"/>
                      <a:pt x="602205" y="285329"/>
                    </a:cubicBezTo>
                    <a:cubicBezTo>
                      <a:pt x="602205" y="291168"/>
                      <a:pt x="599381" y="296604"/>
                      <a:pt x="594944" y="300228"/>
                    </a:cubicBezTo>
                    <a:lnTo>
                      <a:pt x="545129" y="340293"/>
                    </a:lnTo>
                    <a:cubicBezTo>
                      <a:pt x="539280" y="344924"/>
                      <a:pt x="526978" y="351769"/>
                      <a:pt x="516692" y="351769"/>
                    </a:cubicBezTo>
                    <a:lnTo>
                      <a:pt x="386204" y="351769"/>
                    </a:lnTo>
                    <a:close/>
                    <a:moveTo>
                      <a:pt x="85299" y="131463"/>
                    </a:moveTo>
                    <a:lnTo>
                      <a:pt x="216777" y="131463"/>
                    </a:lnTo>
                    <a:lnTo>
                      <a:pt x="216777" y="260386"/>
                    </a:lnTo>
                    <a:lnTo>
                      <a:pt x="85299" y="260386"/>
                    </a:lnTo>
                    <a:cubicBezTo>
                      <a:pt x="74813" y="260386"/>
                      <a:pt x="62311" y="252530"/>
                      <a:pt x="57068" y="248501"/>
                    </a:cubicBezTo>
                    <a:lnTo>
                      <a:pt x="7058" y="206803"/>
                    </a:lnTo>
                    <a:cubicBezTo>
                      <a:pt x="2621" y="203177"/>
                      <a:pt x="0" y="198140"/>
                      <a:pt x="0" y="192903"/>
                    </a:cubicBezTo>
                    <a:cubicBezTo>
                      <a:pt x="0" y="187464"/>
                      <a:pt x="2621" y="182428"/>
                      <a:pt x="7260" y="178802"/>
                    </a:cubicBezTo>
                    <a:lnTo>
                      <a:pt x="57068" y="139924"/>
                    </a:lnTo>
                    <a:cubicBezTo>
                      <a:pt x="64327" y="134082"/>
                      <a:pt x="76426" y="131463"/>
                      <a:pt x="85299" y="131463"/>
                    </a:cubicBezTo>
                    <a:close/>
                    <a:moveTo>
                      <a:pt x="386204" y="42904"/>
                    </a:moveTo>
                    <a:lnTo>
                      <a:pt x="516692" y="42904"/>
                    </a:lnTo>
                    <a:cubicBezTo>
                      <a:pt x="525163" y="42904"/>
                      <a:pt x="537667" y="46125"/>
                      <a:pt x="545129" y="51964"/>
                    </a:cubicBezTo>
                    <a:lnTo>
                      <a:pt x="594743" y="90620"/>
                    </a:lnTo>
                    <a:cubicBezTo>
                      <a:pt x="599381" y="94244"/>
                      <a:pt x="602205" y="99680"/>
                      <a:pt x="602205" y="105317"/>
                    </a:cubicBezTo>
                    <a:cubicBezTo>
                      <a:pt x="602205" y="111156"/>
                      <a:pt x="599381" y="116592"/>
                      <a:pt x="594944" y="120216"/>
                    </a:cubicBezTo>
                    <a:lnTo>
                      <a:pt x="545129" y="160281"/>
                    </a:lnTo>
                    <a:cubicBezTo>
                      <a:pt x="539280" y="164912"/>
                      <a:pt x="526978" y="171757"/>
                      <a:pt x="516692" y="171757"/>
                    </a:cubicBezTo>
                    <a:lnTo>
                      <a:pt x="386204" y="171757"/>
                    </a:lnTo>
                    <a:close/>
                    <a:moveTo>
                      <a:pt x="297432" y="0"/>
                    </a:moveTo>
                    <a:cubicBezTo>
                      <a:pt x="319615" y="0"/>
                      <a:pt x="337765" y="18123"/>
                      <a:pt x="337765" y="40274"/>
                    </a:cubicBezTo>
                    <a:lnTo>
                      <a:pt x="337765" y="496775"/>
                    </a:lnTo>
                    <a:lnTo>
                      <a:pt x="419238" y="496775"/>
                    </a:lnTo>
                    <a:cubicBezTo>
                      <a:pt x="432346" y="496775"/>
                      <a:pt x="448076" y="504629"/>
                      <a:pt x="455739" y="515100"/>
                    </a:cubicBezTo>
                    <a:lnTo>
                      <a:pt x="497887" y="572490"/>
                    </a:lnTo>
                    <a:cubicBezTo>
                      <a:pt x="503332" y="580142"/>
                      <a:pt x="504542" y="588599"/>
                      <a:pt x="500912" y="595647"/>
                    </a:cubicBezTo>
                    <a:cubicBezTo>
                      <a:pt x="497282" y="602695"/>
                      <a:pt x="489820" y="606722"/>
                      <a:pt x="480342" y="606722"/>
                    </a:cubicBezTo>
                    <a:lnTo>
                      <a:pt x="121580" y="606722"/>
                    </a:lnTo>
                    <a:cubicBezTo>
                      <a:pt x="112102" y="606722"/>
                      <a:pt x="104640" y="602695"/>
                      <a:pt x="101010" y="595647"/>
                    </a:cubicBezTo>
                    <a:cubicBezTo>
                      <a:pt x="97380" y="588599"/>
                      <a:pt x="98590" y="580142"/>
                      <a:pt x="104237" y="572490"/>
                    </a:cubicBezTo>
                    <a:lnTo>
                      <a:pt x="146183" y="515100"/>
                    </a:lnTo>
                    <a:cubicBezTo>
                      <a:pt x="153846" y="504629"/>
                      <a:pt x="169576" y="496775"/>
                      <a:pt x="182684" y="496775"/>
                    </a:cubicBezTo>
                    <a:lnTo>
                      <a:pt x="257099" y="496775"/>
                    </a:lnTo>
                    <a:lnTo>
                      <a:pt x="257099" y="40274"/>
                    </a:lnTo>
                    <a:cubicBezTo>
                      <a:pt x="257099" y="18123"/>
                      <a:pt x="275249" y="0"/>
                      <a:pt x="2974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2286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1500"/>
              </a:p>
            </p:txBody>
          </p:sp>
        </p:grpSp>
        <p:sp>
          <p:nvSpPr>
            <p:cNvPr id="30" name="ïṣlîḍé">
              <a:extLst>
                <a:ext uri="{FF2B5EF4-FFF2-40B4-BE49-F238E27FC236}">
                  <a16:creationId xmlns:a16="http://schemas.microsoft.com/office/drawing/2014/main" id="{0E8D418E-F8FC-439E-8509-27B10EAB7D6C}"/>
                </a:ext>
              </a:extLst>
            </p:cNvPr>
            <p:cNvSpPr/>
            <p:nvPr/>
          </p:nvSpPr>
          <p:spPr bwMode="auto">
            <a:xfrm>
              <a:off x="6907885" y="1882840"/>
              <a:ext cx="4612603" cy="96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Supporting text here.</a:t>
              </a: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You can use the icon library in </a:t>
              </a:r>
              <a:r>
                <a:rPr lang="en-US" altLang="zh-CN" sz="1100" dirty="0" err="1"/>
                <a:t>iSlide</a:t>
              </a:r>
              <a:r>
                <a:rPr lang="en-US" altLang="zh-CN" sz="1100" dirty="0"/>
                <a:t>  (www.islide.cc) to filter and replace existing icon elements with one click.</a:t>
              </a:r>
            </a:p>
          </p:txBody>
        </p:sp>
        <p:sp>
          <p:nvSpPr>
            <p:cNvPr id="31" name="î$liḑé">
              <a:extLst>
                <a:ext uri="{FF2B5EF4-FFF2-40B4-BE49-F238E27FC236}">
                  <a16:creationId xmlns:a16="http://schemas.microsoft.com/office/drawing/2014/main" id="{7C94800D-C421-4C38-B433-BC0783795E75}"/>
                </a:ext>
              </a:extLst>
            </p:cNvPr>
            <p:cNvSpPr txBox="1"/>
            <p:nvPr/>
          </p:nvSpPr>
          <p:spPr bwMode="auto">
            <a:xfrm>
              <a:off x="6907885" y="1469960"/>
              <a:ext cx="461260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</p:grp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0A75E34-77BC-42CB-9513-341C9B643B66}"/>
              </a:ext>
            </a:extLst>
          </p:cNvPr>
          <p:cNvCxnSpPr>
            <a:stCxn id="8" idx="6"/>
            <a:endCxn id="32" idx="1"/>
          </p:cNvCxnSpPr>
          <p:nvPr/>
        </p:nvCxnSpPr>
        <p:spPr>
          <a:xfrm>
            <a:off x="3436607" y="1936070"/>
            <a:ext cx="2778469" cy="1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ï$1íḑê">
            <a:extLst>
              <a:ext uri="{FF2B5EF4-FFF2-40B4-BE49-F238E27FC236}">
                <a16:creationId xmlns:a16="http://schemas.microsoft.com/office/drawing/2014/main" id="{23B03047-C01E-4886-9E91-23126C78BB9E}"/>
              </a:ext>
            </a:extLst>
          </p:cNvPr>
          <p:cNvSpPr/>
          <p:nvPr/>
        </p:nvSpPr>
        <p:spPr>
          <a:xfrm>
            <a:off x="3808601" y="3202529"/>
            <a:ext cx="436806" cy="436812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1600" b="1" dirty="0">
                <a:solidFill>
                  <a:schemeClr val="bg1"/>
                </a:solidFill>
              </a:rPr>
              <a:t>2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grpSp>
        <p:nvGrpSpPr>
          <p:cNvPr id="12" name="íṧḷïḓè">
            <a:extLst>
              <a:ext uri="{FF2B5EF4-FFF2-40B4-BE49-F238E27FC236}">
                <a16:creationId xmlns:a16="http://schemas.microsoft.com/office/drawing/2014/main" id="{E2EF5026-E9B0-4178-9C4D-A14FC77C1B3E}"/>
              </a:ext>
            </a:extLst>
          </p:cNvPr>
          <p:cNvGrpSpPr/>
          <p:nvPr/>
        </p:nvGrpSpPr>
        <p:grpSpPr>
          <a:xfrm>
            <a:off x="4595446" y="2954825"/>
            <a:ext cx="6925041" cy="1382273"/>
            <a:chOff x="5744495" y="1469960"/>
            <a:chExt cx="6925041" cy="1382273"/>
          </a:xfrm>
        </p:grpSpPr>
        <p:grpSp>
          <p:nvGrpSpPr>
            <p:cNvPr id="24" name="işḷidè">
              <a:extLst>
                <a:ext uri="{FF2B5EF4-FFF2-40B4-BE49-F238E27FC236}">
                  <a16:creationId xmlns:a16="http://schemas.microsoft.com/office/drawing/2014/main" id="{0E27CDD5-02F4-422A-9E13-BB103A169A3D}"/>
                </a:ext>
              </a:extLst>
            </p:cNvPr>
            <p:cNvGrpSpPr>
              <a:grpSpLocks/>
            </p:cNvGrpSpPr>
            <p:nvPr/>
          </p:nvGrpSpPr>
          <p:grpSpPr>
            <a:xfrm>
              <a:off x="5744495" y="1647145"/>
              <a:ext cx="577851" cy="577851"/>
              <a:chOff x="-941160" y="0"/>
              <a:chExt cx="1155700" cy="1155700"/>
            </a:xfrm>
          </p:grpSpPr>
          <p:sp>
            <p:nvSpPr>
              <p:cNvPr id="27" name="íṥḻidê">
                <a:extLst>
                  <a:ext uri="{FF2B5EF4-FFF2-40B4-BE49-F238E27FC236}">
                    <a16:creationId xmlns:a16="http://schemas.microsoft.com/office/drawing/2014/main" id="{15F885CA-E641-4AF7-85E2-8A9FFA86EDA0}"/>
                  </a:ext>
                </a:extLst>
              </p:cNvPr>
              <p:cNvSpPr/>
              <p:nvPr/>
            </p:nvSpPr>
            <p:spPr>
              <a:xfrm>
                <a:off x="-941160" y="0"/>
                <a:ext cx="1155700" cy="115570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>
                  <a:defRPr sz="3200"/>
                </a:pPr>
                <a:endParaRPr sz="1600"/>
              </a:p>
            </p:txBody>
          </p:sp>
          <p:sp>
            <p:nvSpPr>
              <p:cNvPr id="28" name="îS1íḑe">
                <a:extLst>
                  <a:ext uri="{FF2B5EF4-FFF2-40B4-BE49-F238E27FC236}">
                    <a16:creationId xmlns:a16="http://schemas.microsoft.com/office/drawing/2014/main" id="{ADCDF8E3-0D93-4B0A-83FC-E5102EA8F4DC}"/>
                  </a:ext>
                </a:extLst>
              </p:cNvPr>
              <p:cNvSpPr/>
              <p:nvPr/>
            </p:nvSpPr>
            <p:spPr>
              <a:xfrm>
                <a:off x="-643019" y="296045"/>
                <a:ext cx="559415" cy="563607"/>
              </a:xfrm>
              <a:custGeom>
                <a:avLst/>
                <a:gdLst>
                  <a:gd name="connsiteX0" fmla="*/ 386204 w 602205"/>
                  <a:gd name="connsiteY0" fmla="*/ 222916 h 606722"/>
                  <a:gd name="connsiteX1" fmla="*/ 516692 w 602205"/>
                  <a:gd name="connsiteY1" fmla="*/ 222916 h 606722"/>
                  <a:gd name="connsiteX2" fmla="*/ 545129 w 602205"/>
                  <a:gd name="connsiteY2" fmla="*/ 231976 h 606722"/>
                  <a:gd name="connsiteX3" fmla="*/ 594743 w 602205"/>
                  <a:gd name="connsiteY3" fmla="*/ 270632 h 606722"/>
                  <a:gd name="connsiteX4" fmla="*/ 602205 w 602205"/>
                  <a:gd name="connsiteY4" fmla="*/ 285329 h 606722"/>
                  <a:gd name="connsiteX5" fmla="*/ 594944 w 602205"/>
                  <a:gd name="connsiteY5" fmla="*/ 300228 h 606722"/>
                  <a:gd name="connsiteX6" fmla="*/ 545129 w 602205"/>
                  <a:gd name="connsiteY6" fmla="*/ 340293 h 606722"/>
                  <a:gd name="connsiteX7" fmla="*/ 516692 w 602205"/>
                  <a:gd name="connsiteY7" fmla="*/ 351769 h 606722"/>
                  <a:gd name="connsiteX8" fmla="*/ 386204 w 602205"/>
                  <a:gd name="connsiteY8" fmla="*/ 351769 h 606722"/>
                  <a:gd name="connsiteX9" fmla="*/ 85299 w 602205"/>
                  <a:gd name="connsiteY9" fmla="*/ 131463 h 606722"/>
                  <a:gd name="connsiteX10" fmla="*/ 216777 w 602205"/>
                  <a:gd name="connsiteY10" fmla="*/ 131463 h 606722"/>
                  <a:gd name="connsiteX11" fmla="*/ 216777 w 602205"/>
                  <a:gd name="connsiteY11" fmla="*/ 260386 h 606722"/>
                  <a:gd name="connsiteX12" fmla="*/ 85299 w 602205"/>
                  <a:gd name="connsiteY12" fmla="*/ 260386 h 606722"/>
                  <a:gd name="connsiteX13" fmla="*/ 57068 w 602205"/>
                  <a:gd name="connsiteY13" fmla="*/ 248501 h 606722"/>
                  <a:gd name="connsiteX14" fmla="*/ 7058 w 602205"/>
                  <a:gd name="connsiteY14" fmla="*/ 206803 h 606722"/>
                  <a:gd name="connsiteX15" fmla="*/ 0 w 602205"/>
                  <a:gd name="connsiteY15" fmla="*/ 192903 h 606722"/>
                  <a:gd name="connsiteX16" fmla="*/ 7260 w 602205"/>
                  <a:gd name="connsiteY16" fmla="*/ 178802 h 606722"/>
                  <a:gd name="connsiteX17" fmla="*/ 57068 w 602205"/>
                  <a:gd name="connsiteY17" fmla="*/ 139924 h 606722"/>
                  <a:gd name="connsiteX18" fmla="*/ 85299 w 602205"/>
                  <a:gd name="connsiteY18" fmla="*/ 131463 h 606722"/>
                  <a:gd name="connsiteX19" fmla="*/ 386204 w 602205"/>
                  <a:gd name="connsiteY19" fmla="*/ 42904 h 606722"/>
                  <a:gd name="connsiteX20" fmla="*/ 516692 w 602205"/>
                  <a:gd name="connsiteY20" fmla="*/ 42904 h 606722"/>
                  <a:gd name="connsiteX21" fmla="*/ 545129 w 602205"/>
                  <a:gd name="connsiteY21" fmla="*/ 51964 h 606722"/>
                  <a:gd name="connsiteX22" fmla="*/ 594743 w 602205"/>
                  <a:gd name="connsiteY22" fmla="*/ 90620 h 606722"/>
                  <a:gd name="connsiteX23" fmla="*/ 602205 w 602205"/>
                  <a:gd name="connsiteY23" fmla="*/ 105317 h 606722"/>
                  <a:gd name="connsiteX24" fmla="*/ 594944 w 602205"/>
                  <a:gd name="connsiteY24" fmla="*/ 120216 h 606722"/>
                  <a:gd name="connsiteX25" fmla="*/ 545129 w 602205"/>
                  <a:gd name="connsiteY25" fmla="*/ 160281 h 606722"/>
                  <a:gd name="connsiteX26" fmla="*/ 516692 w 602205"/>
                  <a:gd name="connsiteY26" fmla="*/ 171757 h 606722"/>
                  <a:gd name="connsiteX27" fmla="*/ 386204 w 602205"/>
                  <a:gd name="connsiteY27" fmla="*/ 171757 h 606722"/>
                  <a:gd name="connsiteX28" fmla="*/ 297432 w 602205"/>
                  <a:gd name="connsiteY28" fmla="*/ 0 h 606722"/>
                  <a:gd name="connsiteX29" fmla="*/ 337765 w 602205"/>
                  <a:gd name="connsiteY29" fmla="*/ 40274 h 606722"/>
                  <a:gd name="connsiteX30" fmla="*/ 337765 w 602205"/>
                  <a:gd name="connsiteY30" fmla="*/ 496775 h 606722"/>
                  <a:gd name="connsiteX31" fmla="*/ 419238 w 602205"/>
                  <a:gd name="connsiteY31" fmla="*/ 496775 h 606722"/>
                  <a:gd name="connsiteX32" fmla="*/ 455739 w 602205"/>
                  <a:gd name="connsiteY32" fmla="*/ 515100 h 606722"/>
                  <a:gd name="connsiteX33" fmla="*/ 497887 w 602205"/>
                  <a:gd name="connsiteY33" fmla="*/ 572490 h 606722"/>
                  <a:gd name="connsiteX34" fmla="*/ 500912 w 602205"/>
                  <a:gd name="connsiteY34" fmla="*/ 595647 h 606722"/>
                  <a:gd name="connsiteX35" fmla="*/ 480342 w 602205"/>
                  <a:gd name="connsiteY35" fmla="*/ 606722 h 606722"/>
                  <a:gd name="connsiteX36" fmla="*/ 121580 w 602205"/>
                  <a:gd name="connsiteY36" fmla="*/ 606722 h 606722"/>
                  <a:gd name="connsiteX37" fmla="*/ 101010 w 602205"/>
                  <a:gd name="connsiteY37" fmla="*/ 595647 h 606722"/>
                  <a:gd name="connsiteX38" fmla="*/ 104237 w 602205"/>
                  <a:gd name="connsiteY38" fmla="*/ 572490 h 606722"/>
                  <a:gd name="connsiteX39" fmla="*/ 146183 w 602205"/>
                  <a:gd name="connsiteY39" fmla="*/ 515100 h 606722"/>
                  <a:gd name="connsiteX40" fmla="*/ 182684 w 602205"/>
                  <a:gd name="connsiteY40" fmla="*/ 496775 h 606722"/>
                  <a:gd name="connsiteX41" fmla="*/ 257099 w 602205"/>
                  <a:gd name="connsiteY41" fmla="*/ 496775 h 606722"/>
                  <a:gd name="connsiteX42" fmla="*/ 257099 w 602205"/>
                  <a:gd name="connsiteY42" fmla="*/ 40274 h 606722"/>
                  <a:gd name="connsiteX43" fmla="*/ 297432 w 602205"/>
                  <a:gd name="connsiteY43" fmla="*/ 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602205" h="606722">
                    <a:moveTo>
                      <a:pt x="386204" y="222916"/>
                    </a:moveTo>
                    <a:lnTo>
                      <a:pt x="516692" y="222916"/>
                    </a:lnTo>
                    <a:cubicBezTo>
                      <a:pt x="525163" y="222916"/>
                      <a:pt x="537465" y="225936"/>
                      <a:pt x="545129" y="231976"/>
                    </a:cubicBezTo>
                    <a:lnTo>
                      <a:pt x="594743" y="270632"/>
                    </a:lnTo>
                    <a:cubicBezTo>
                      <a:pt x="599381" y="274256"/>
                      <a:pt x="602205" y="279692"/>
                      <a:pt x="602205" y="285329"/>
                    </a:cubicBezTo>
                    <a:cubicBezTo>
                      <a:pt x="602205" y="291168"/>
                      <a:pt x="599381" y="296604"/>
                      <a:pt x="594944" y="300228"/>
                    </a:cubicBezTo>
                    <a:lnTo>
                      <a:pt x="545129" y="340293"/>
                    </a:lnTo>
                    <a:cubicBezTo>
                      <a:pt x="539280" y="344924"/>
                      <a:pt x="526978" y="351769"/>
                      <a:pt x="516692" y="351769"/>
                    </a:cubicBezTo>
                    <a:lnTo>
                      <a:pt x="386204" y="351769"/>
                    </a:lnTo>
                    <a:close/>
                    <a:moveTo>
                      <a:pt x="85299" y="131463"/>
                    </a:moveTo>
                    <a:lnTo>
                      <a:pt x="216777" y="131463"/>
                    </a:lnTo>
                    <a:lnTo>
                      <a:pt x="216777" y="260386"/>
                    </a:lnTo>
                    <a:lnTo>
                      <a:pt x="85299" y="260386"/>
                    </a:lnTo>
                    <a:cubicBezTo>
                      <a:pt x="74813" y="260386"/>
                      <a:pt x="62311" y="252530"/>
                      <a:pt x="57068" y="248501"/>
                    </a:cubicBezTo>
                    <a:lnTo>
                      <a:pt x="7058" y="206803"/>
                    </a:lnTo>
                    <a:cubicBezTo>
                      <a:pt x="2621" y="203177"/>
                      <a:pt x="0" y="198140"/>
                      <a:pt x="0" y="192903"/>
                    </a:cubicBezTo>
                    <a:cubicBezTo>
                      <a:pt x="0" y="187464"/>
                      <a:pt x="2621" y="182428"/>
                      <a:pt x="7260" y="178802"/>
                    </a:cubicBezTo>
                    <a:lnTo>
                      <a:pt x="57068" y="139924"/>
                    </a:lnTo>
                    <a:cubicBezTo>
                      <a:pt x="64327" y="134082"/>
                      <a:pt x="76426" y="131463"/>
                      <a:pt x="85299" y="131463"/>
                    </a:cubicBezTo>
                    <a:close/>
                    <a:moveTo>
                      <a:pt x="386204" y="42904"/>
                    </a:moveTo>
                    <a:lnTo>
                      <a:pt x="516692" y="42904"/>
                    </a:lnTo>
                    <a:cubicBezTo>
                      <a:pt x="525163" y="42904"/>
                      <a:pt x="537667" y="46125"/>
                      <a:pt x="545129" y="51964"/>
                    </a:cubicBezTo>
                    <a:lnTo>
                      <a:pt x="594743" y="90620"/>
                    </a:lnTo>
                    <a:cubicBezTo>
                      <a:pt x="599381" y="94244"/>
                      <a:pt x="602205" y="99680"/>
                      <a:pt x="602205" y="105317"/>
                    </a:cubicBezTo>
                    <a:cubicBezTo>
                      <a:pt x="602205" y="111156"/>
                      <a:pt x="599381" y="116592"/>
                      <a:pt x="594944" y="120216"/>
                    </a:cubicBezTo>
                    <a:lnTo>
                      <a:pt x="545129" y="160281"/>
                    </a:lnTo>
                    <a:cubicBezTo>
                      <a:pt x="539280" y="164912"/>
                      <a:pt x="526978" y="171757"/>
                      <a:pt x="516692" y="171757"/>
                    </a:cubicBezTo>
                    <a:lnTo>
                      <a:pt x="386204" y="171757"/>
                    </a:lnTo>
                    <a:close/>
                    <a:moveTo>
                      <a:pt x="297432" y="0"/>
                    </a:moveTo>
                    <a:cubicBezTo>
                      <a:pt x="319615" y="0"/>
                      <a:pt x="337765" y="18123"/>
                      <a:pt x="337765" y="40274"/>
                    </a:cubicBezTo>
                    <a:lnTo>
                      <a:pt x="337765" y="496775"/>
                    </a:lnTo>
                    <a:lnTo>
                      <a:pt x="419238" y="496775"/>
                    </a:lnTo>
                    <a:cubicBezTo>
                      <a:pt x="432346" y="496775"/>
                      <a:pt x="448076" y="504629"/>
                      <a:pt x="455739" y="515100"/>
                    </a:cubicBezTo>
                    <a:lnTo>
                      <a:pt x="497887" y="572490"/>
                    </a:lnTo>
                    <a:cubicBezTo>
                      <a:pt x="503332" y="580142"/>
                      <a:pt x="504542" y="588599"/>
                      <a:pt x="500912" y="595647"/>
                    </a:cubicBezTo>
                    <a:cubicBezTo>
                      <a:pt x="497282" y="602695"/>
                      <a:pt x="489820" y="606722"/>
                      <a:pt x="480342" y="606722"/>
                    </a:cubicBezTo>
                    <a:lnTo>
                      <a:pt x="121580" y="606722"/>
                    </a:lnTo>
                    <a:cubicBezTo>
                      <a:pt x="112102" y="606722"/>
                      <a:pt x="104640" y="602695"/>
                      <a:pt x="101010" y="595647"/>
                    </a:cubicBezTo>
                    <a:cubicBezTo>
                      <a:pt x="97380" y="588599"/>
                      <a:pt x="98590" y="580142"/>
                      <a:pt x="104237" y="572490"/>
                    </a:cubicBezTo>
                    <a:lnTo>
                      <a:pt x="146183" y="515100"/>
                    </a:lnTo>
                    <a:cubicBezTo>
                      <a:pt x="153846" y="504629"/>
                      <a:pt x="169576" y="496775"/>
                      <a:pt x="182684" y="496775"/>
                    </a:cubicBezTo>
                    <a:lnTo>
                      <a:pt x="257099" y="496775"/>
                    </a:lnTo>
                    <a:lnTo>
                      <a:pt x="257099" y="40274"/>
                    </a:lnTo>
                    <a:cubicBezTo>
                      <a:pt x="257099" y="18123"/>
                      <a:pt x="275249" y="0"/>
                      <a:pt x="2974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2286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1500"/>
              </a:p>
            </p:txBody>
          </p:sp>
        </p:grpSp>
        <p:sp>
          <p:nvSpPr>
            <p:cNvPr id="25" name="ïšļïdé">
              <a:extLst>
                <a:ext uri="{FF2B5EF4-FFF2-40B4-BE49-F238E27FC236}">
                  <a16:creationId xmlns:a16="http://schemas.microsoft.com/office/drawing/2014/main" id="{7B3DFA61-D811-42E5-908D-EF4B7521109A}"/>
                </a:ext>
              </a:extLst>
            </p:cNvPr>
            <p:cNvSpPr/>
            <p:nvPr/>
          </p:nvSpPr>
          <p:spPr bwMode="auto">
            <a:xfrm>
              <a:off x="6437303" y="1882840"/>
              <a:ext cx="6232233" cy="96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Supporting text here.</a:t>
              </a: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You can use the icon library in </a:t>
              </a:r>
              <a:r>
                <a:rPr lang="en-US" altLang="zh-CN" sz="1100" dirty="0" err="1"/>
                <a:t>iSlide</a:t>
              </a:r>
              <a:r>
                <a:rPr lang="en-US" altLang="zh-CN" sz="1100" dirty="0"/>
                <a:t>  (www.islide.cc) to filter and replace existing icon elements with one click.</a:t>
              </a:r>
            </a:p>
          </p:txBody>
        </p:sp>
        <p:sp>
          <p:nvSpPr>
            <p:cNvPr id="26" name="išļîḓé">
              <a:extLst>
                <a:ext uri="{FF2B5EF4-FFF2-40B4-BE49-F238E27FC236}">
                  <a16:creationId xmlns:a16="http://schemas.microsoft.com/office/drawing/2014/main" id="{9B2A676A-5464-4337-9BAB-2F41DB701B84}"/>
                </a:ext>
              </a:extLst>
            </p:cNvPr>
            <p:cNvSpPr txBox="1"/>
            <p:nvPr/>
          </p:nvSpPr>
          <p:spPr bwMode="auto">
            <a:xfrm>
              <a:off x="6437303" y="1469960"/>
              <a:ext cx="623223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</p:grp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0B34957-7AEF-4FD6-8D39-74B511E4193C}"/>
              </a:ext>
            </a:extLst>
          </p:cNvPr>
          <p:cNvCxnSpPr>
            <a:cxnSpLocks/>
            <a:stCxn id="11" idx="6"/>
            <a:endCxn id="27" idx="1"/>
          </p:cNvCxnSpPr>
          <p:nvPr/>
        </p:nvCxnSpPr>
        <p:spPr>
          <a:xfrm>
            <a:off x="4245407" y="3420935"/>
            <a:ext cx="350039" cy="1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ïšļïḑé">
            <a:extLst>
              <a:ext uri="{FF2B5EF4-FFF2-40B4-BE49-F238E27FC236}">
                <a16:creationId xmlns:a16="http://schemas.microsoft.com/office/drawing/2014/main" id="{2A26CF08-217D-4BFD-88C6-6CEE39D5EEA3}"/>
              </a:ext>
            </a:extLst>
          </p:cNvPr>
          <p:cNvSpPr/>
          <p:nvPr/>
        </p:nvSpPr>
        <p:spPr>
          <a:xfrm>
            <a:off x="2999801" y="4687394"/>
            <a:ext cx="436806" cy="436812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sz="1600" b="1" dirty="0">
                <a:solidFill>
                  <a:schemeClr val="bg1"/>
                </a:solidFill>
              </a:rPr>
              <a:t>3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grpSp>
        <p:nvGrpSpPr>
          <p:cNvPr id="15" name="išḷîḓè">
            <a:extLst>
              <a:ext uri="{FF2B5EF4-FFF2-40B4-BE49-F238E27FC236}">
                <a16:creationId xmlns:a16="http://schemas.microsoft.com/office/drawing/2014/main" id="{57036630-E12D-4022-99E4-66BCF13BA558}"/>
              </a:ext>
            </a:extLst>
          </p:cNvPr>
          <p:cNvGrpSpPr/>
          <p:nvPr/>
        </p:nvGrpSpPr>
        <p:grpSpPr>
          <a:xfrm>
            <a:off x="6215076" y="4439690"/>
            <a:ext cx="5305412" cy="1382273"/>
            <a:chOff x="6215076" y="1469960"/>
            <a:chExt cx="5305412" cy="1382273"/>
          </a:xfrm>
        </p:grpSpPr>
        <p:grpSp>
          <p:nvGrpSpPr>
            <p:cNvPr id="19" name="îṣḷiďè">
              <a:extLst>
                <a:ext uri="{FF2B5EF4-FFF2-40B4-BE49-F238E27FC236}">
                  <a16:creationId xmlns:a16="http://schemas.microsoft.com/office/drawing/2014/main" id="{947F01BD-751D-417D-B367-14997E154B96}"/>
                </a:ext>
              </a:extLst>
            </p:cNvPr>
            <p:cNvGrpSpPr>
              <a:grpSpLocks/>
            </p:cNvGrpSpPr>
            <p:nvPr/>
          </p:nvGrpSpPr>
          <p:grpSpPr>
            <a:xfrm>
              <a:off x="6215076" y="1647145"/>
              <a:ext cx="577851" cy="577851"/>
              <a:chOff x="0" y="0"/>
              <a:chExt cx="1155700" cy="1155700"/>
            </a:xfrm>
          </p:grpSpPr>
          <p:sp>
            <p:nvSpPr>
              <p:cNvPr id="22" name="işḷidê">
                <a:extLst>
                  <a:ext uri="{FF2B5EF4-FFF2-40B4-BE49-F238E27FC236}">
                    <a16:creationId xmlns:a16="http://schemas.microsoft.com/office/drawing/2014/main" id="{741B08CF-F883-4E65-B5C6-D2404DCF227F}"/>
                  </a:ext>
                </a:extLst>
              </p:cNvPr>
              <p:cNvSpPr/>
              <p:nvPr/>
            </p:nvSpPr>
            <p:spPr>
              <a:xfrm>
                <a:off x="0" y="0"/>
                <a:ext cx="1155700" cy="11557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>
                  <a:defRPr sz="3200"/>
                </a:pPr>
                <a:endParaRPr sz="1600"/>
              </a:p>
            </p:txBody>
          </p:sp>
          <p:sp>
            <p:nvSpPr>
              <p:cNvPr id="23" name="iṧļidè">
                <a:extLst>
                  <a:ext uri="{FF2B5EF4-FFF2-40B4-BE49-F238E27FC236}">
                    <a16:creationId xmlns:a16="http://schemas.microsoft.com/office/drawing/2014/main" id="{390A5D76-BC50-41A2-9B99-4D7965A69659}"/>
                  </a:ext>
                </a:extLst>
              </p:cNvPr>
              <p:cNvSpPr/>
              <p:nvPr/>
            </p:nvSpPr>
            <p:spPr>
              <a:xfrm>
                <a:off x="298141" y="296045"/>
                <a:ext cx="559415" cy="563607"/>
              </a:xfrm>
              <a:custGeom>
                <a:avLst/>
                <a:gdLst>
                  <a:gd name="connsiteX0" fmla="*/ 386204 w 602205"/>
                  <a:gd name="connsiteY0" fmla="*/ 222916 h 606722"/>
                  <a:gd name="connsiteX1" fmla="*/ 516692 w 602205"/>
                  <a:gd name="connsiteY1" fmla="*/ 222916 h 606722"/>
                  <a:gd name="connsiteX2" fmla="*/ 545129 w 602205"/>
                  <a:gd name="connsiteY2" fmla="*/ 231976 h 606722"/>
                  <a:gd name="connsiteX3" fmla="*/ 594743 w 602205"/>
                  <a:gd name="connsiteY3" fmla="*/ 270632 h 606722"/>
                  <a:gd name="connsiteX4" fmla="*/ 602205 w 602205"/>
                  <a:gd name="connsiteY4" fmla="*/ 285329 h 606722"/>
                  <a:gd name="connsiteX5" fmla="*/ 594944 w 602205"/>
                  <a:gd name="connsiteY5" fmla="*/ 300228 h 606722"/>
                  <a:gd name="connsiteX6" fmla="*/ 545129 w 602205"/>
                  <a:gd name="connsiteY6" fmla="*/ 340293 h 606722"/>
                  <a:gd name="connsiteX7" fmla="*/ 516692 w 602205"/>
                  <a:gd name="connsiteY7" fmla="*/ 351769 h 606722"/>
                  <a:gd name="connsiteX8" fmla="*/ 386204 w 602205"/>
                  <a:gd name="connsiteY8" fmla="*/ 351769 h 606722"/>
                  <a:gd name="connsiteX9" fmla="*/ 85299 w 602205"/>
                  <a:gd name="connsiteY9" fmla="*/ 131463 h 606722"/>
                  <a:gd name="connsiteX10" fmla="*/ 216777 w 602205"/>
                  <a:gd name="connsiteY10" fmla="*/ 131463 h 606722"/>
                  <a:gd name="connsiteX11" fmla="*/ 216777 w 602205"/>
                  <a:gd name="connsiteY11" fmla="*/ 260386 h 606722"/>
                  <a:gd name="connsiteX12" fmla="*/ 85299 w 602205"/>
                  <a:gd name="connsiteY12" fmla="*/ 260386 h 606722"/>
                  <a:gd name="connsiteX13" fmla="*/ 57068 w 602205"/>
                  <a:gd name="connsiteY13" fmla="*/ 248501 h 606722"/>
                  <a:gd name="connsiteX14" fmla="*/ 7058 w 602205"/>
                  <a:gd name="connsiteY14" fmla="*/ 206803 h 606722"/>
                  <a:gd name="connsiteX15" fmla="*/ 0 w 602205"/>
                  <a:gd name="connsiteY15" fmla="*/ 192903 h 606722"/>
                  <a:gd name="connsiteX16" fmla="*/ 7260 w 602205"/>
                  <a:gd name="connsiteY16" fmla="*/ 178802 h 606722"/>
                  <a:gd name="connsiteX17" fmla="*/ 57068 w 602205"/>
                  <a:gd name="connsiteY17" fmla="*/ 139924 h 606722"/>
                  <a:gd name="connsiteX18" fmla="*/ 85299 w 602205"/>
                  <a:gd name="connsiteY18" fmla="*/ 131463 h 606722"/>
                  <a:gd name="connsiteX19" fmla="*/ 386204 w 602205"/>
                  <a:gd name="connsiteY19" fmla="*/ 42904 h 606722"/>
                  <a:gd name="connsiteX20" fmla="*/ 516692 w 602205"/>
                  <a:gd name="connsiteY20" fmla="*/ 42904 h 606722"/>
                  <a:gd name="connsiteX21" fmla="*/ 545129 w 602205"/>
                  <a:gd name="connsiteY21" fmla="*/ 51964 h 606722"/>
                  <a:gd name="connsiteX22" fmla="*/ 594743 w 602205"/>
                  <a:gd name="connsiteY22" fmla="*/ 90620 h 606722"/>
                  <a:gd name="connsiteX23" fmla="*/ 602205 w 602205"/>
                  <a:gd name="connsiteY23" fmla="*/ 105317 h 606722"/>
                  <a:gd name="connsiteX24" fmla="*/ 594944 w 602205"/>
                  <a:gd name="connsiteY24" fmla="*/ 120216 h 606722"/>
                  <a:gd name="connsiteX25" fmla="*/ 545129 w 602205"/>
                  <a:gd name="connsiteY25" fmla="*/ 160281 h 606722"/>
                  <a:gd name="connsiteX26" fmla="*/ 516692 w 602205"/>
                  <a:gd name="connsiteY26" fmla="*/ 171757 h 606722"/>
                  <a:gd name="connsiteX27" fmla="*/ 386204 w 602205"/>
                  <a:gd name="connsiteY27" fmla="*/ 171757 h 606722"/>
                  <a:gd name="connsiteX28" fmla="*/ 297432 w 602205"/>
                  <a:gd name="connsiteY28" fmla="*/ 0 h 606722"/>
                  <a:gd name="connsiteX29" fmla="*/ 337765 w 602205"/>
                  <a:gd name="connsiteY29" fmla="*/ 40274 h 606722"/>
                  <a:gd name="connsiteX30" fmla="*/ 337765 w 602205"/>
                  <a:gd name="connsiteY30" fmla="*/ 496775 h 606722"/>
                  <a:gd name="connsiteX31" fmla="*/ 419238 w 602205"/>
                  <a:gd name="connsiteY31" fmla="*/ 496775 h 606722"/>
                  <a:gd name="connsiteX32" fmla="*/ 455739 w 602205"/>
                  <a:gd name="connsiteY32" fmla="*/ 515100 h 606722"/>
                  <a:gd name="connsiteX33" fmla="*/ 497887 w 602205"/>
                  <a:gd name="connsiteY33" fmla="*/ 572490 h 606722"/>
                  <a:gd name="connsiteX34" fmla="*/ 500912 w 602205"/>
                  <a:gd name="connsiteY34" fmla="*/ 595647 h 606722"/>
                  <a:gd name="connsiteX35" fmla="*/ 480342 w 602205"/>
                  <a:gd name="connsiteY35" fmla="*/ 606722 h 606722"/>
                  <a:gd name="connsiteX36" fmla="*/ 121580 w 602205"/>
                  <a:gd name="connsiteY36" fmla="*/ 606722 h 606722"/>
                  <a:gd name="connsiteX37" fmla="*/ 101010 w 602205"/>
                  <a:gd name="connsiteY37" fmla="*/ 595647 h 606722"/>
                  <a:gd name="connsiteX38" fmla="*/ 104237 w 602205"/>
                  <a:gd name="connsiteY38" fmla="*/ 572490 h 606722"/>
                  <a:gd name="connsiteX39" fmla="*/ 146183 w 602205"/>
                  <a:gd name="connsiteY39" fmla="*/ 515100 h 606722"/>
                  <a:gd name="connsiteX40" fmla="*/ 182684 w 602205"/>
                  <a:gd name="connsiteY40" fmla="*/ 496775 h 606722"/>
                  <a:gd name="connsiteX41" fmla="*/ 257099 w 602205"/>
                  <a:gd name="connsiteY41" fmla="*/ 496775 h 606722"/>
                  <a:gd name="connsiteX42" fmla="*/ 257099 w 602205"/>
                  <a:gd name="connsiteY42" fmla="*/ 40274 h 606722"/>
                  <a:gd name="connsiteX43" fmla="*/ 297432 w 602205"/>
                  <a:gd name="connsiteY43" fmla="*/ 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602205" h="606722">
                    <a:moveTo>
                      <a:pt x="386204" y="222916"/>
                    </a:moveTo>
                    <a:lnTo>
                      <a:pt x="516692" y="222916"/>
                    </a:lnTo>
                    <a:cubicBezTo>
                      <a:pt x="525163" y="222916"/>
                      <a:pt x="537465" y="225936"/>
                      <a:pt x="545129" y="231976"/>
                    </a:cubicBezTo>
                    <a:lnTo>
                      <a:pt x="594743" y="270632"/>
                    </a:lnTo>
                    <a:cubicBezTo>
                      <a:pt x="599381" y="274256"/>
                      <a:pt x="602205" y="279692"/>
                      <a:pt x="602205" y="285329"/>
                    </a:cubicBezTo>
                    <a:cubicBezTo>
                      <a:pt x="602205" y="291168"/>
                      <a:pt x="599381" y="296604"/>
                      <a:pt x="594944" y="300228"/>
                    </a:cubicBezTo>
                    <a:lnTo>
                      <a:pt x="545129" y="340293"/>
                    </a:lnTo>
                    <a:cubicBezTo>
                      <a:pt x="539280" y="344924"/>
                      <a:pt x="526978" y="351769"/>
                      <a:pt x="516692" y="351769"/>
                    </a:cubicBezTo>
                    <a:lnTo>
                      <a:pt x="386204" y="351769"/>
                    </a:lnTo>
                    <a:close/>
                    <a:moveTo>
                      <a:pt x="85299" y="131463"/>
                    </a:moveTo>
                    <a:lnTo>
                      <a:pt x="216777" y="131463"/>
                    </a:lnTo>
                    <a:lnTo>
                      <a:pt x="216777" y="260386"/>
                    </a:lnTo>
                    <a:lnTo>
                      <a:pt x="85299" y="260386"/>
                    </a:lnTo>
                    <a:cubicBezTo>
                      <a:pt x="74813" y="260386"/>
                      <a:pt x="62311" y="252530"/>
                      <a:pt x="57068" y="248501"/>
                    </a:cubicBezTo>
                    <a:lnTo>
                      <a:pt x="7058" y="206803"/>
                    </a:lnTo>
                    <a:cubicBezTo>
                      <a:pt x="2621" y="203177"/>
                      <a:pt x="0" y="198140"/>
                      <a:pt x="0" y="192903"/>
                    </a:cubicBezTo>
                    <a:cubicBezTo>
                      <a:pt x="0" y="187464"/>
                      <a:pt x="2621" y="182428"/>
                      <a:pt x="7260" y="178802"/>
                    </a:cubicBezTo>
                    <a:lnTo>
                      <a:pt x="57068" y="139924"/>
                    </a:lnTo>
                    <a:cubicBezTo>
                      <a:pt x="64327" y="134082"/>
                      <a:pt x="76426" y="131463"/>
                      <a:pt x="85299" y="131463"/>
                    </a:cubicBezTo>
                    <a:close/>
                    <a:moveTo>
                      <a:pt x="386204" y="42904"/>
                    </a:moveTo>
                    <a:lnTo>
                      <a:pt x="516692" y="42904"/>
                    </a:lnTo>
                    <a:cubicBezTo>
                      <a:pt x="525163" y="42904"/>
                      <a:pt x="537667" y="46125"/>
                      <a:pt x="545129" y="51964"/>
                    </a:cubicBezTo>
                    <a:lnTo>
                      <a:pt x="594743" y="90620"/>
                    </a:lnTo>
                    <a:cubicBezTo>
                      <a:pt x="599381" y="94244"/>
                      <a:pt x="602205" y="99680"/>
                      <a:pt x="602205" y="105317"/>
                    </a:cubicBezTo>
                    <a:cubicBezTo>
                      <a:pt x="602205" y="111156"/>
                      <a:pt x="599381" y="116592"/>
                      <a:pt x="594944" y="120216"/>
                    </a:cubicBezTo>
                    <a:lnTo>
                      <a:pt x="545129" y="160281"/>
                    </a:lnTo>
                    <a:cubicBezTo>
                      <a:pt x="539280" y="164912"/>
                      <a:pt x="526978" y="171757"/>
                      <a:pt x="516692" y="171757"/>
                    </a:cubicBezTo>
                    <a:lnTo>
                      <a:pt x="386204" y="171757"/>
                    </a:lnTo>
                    <a:close/>
                    <a:moveTo>
                      <a:pt x="297432" y="0"/>
                    </a:moveTo>
                    <a:cubicBezTo>
                      <a:pt x="319615" y="0"/>
                      <a:pt x="337765" y="18123"/>
                      <a:pt x="337765" y="40274"/>
                    </a:cubicBezTo>
                    <a:lnTo>
                      <a:pt x="337765" y="496775"/>
                    </a:lnTo>
                    <a:lnTo>
                      <a:pt x="419238" y="496775"/>
                    </a:lnTo>
                    <a:cubicBezTo>
                      <a:pt x="432346" y="496775"/>
                      <a:pt x="448076" y="504629"/>
                      <a:pt x="455739" y="515100"/>
                    </a:cubicBezTo>
                    <a:lnTo>
                      <a:pt x="497887" y="572490"/>
                    </a:lnTo>
                    <a:cubicBezTo>
                      <a:pt x="503332" y="580142"/>
                      <a:pt x="504542" y="588599"/>
                      <a:pt x="500912" y="595647"/>
                    </a:cubicBezTo>
                    <a:cubicBezTo>
                      <a:pt x="497282" y="602695"/>
                      <a:pt x="489820" y="606722"/>
                      <a:pt x="480342" y="606722"/>
                    </a:cubicBezTo>
                    <a:lnTo>
                      <a:pt x="121580" y="606722"/>
                    </a:lnTo>
                    <a:cubicBezTo>
                      <a:pt x="112102" y="606722"/>
                      <a:pt x="104640" y="602695"/>
                      <a:pt x="101010" y="595647"/>
                    </a:cubicBezTo>
                    <a:cubicBezTo>
                      <a:pt x="97380" y="588599"/>
                      <a:pt x="98590" y="580142"/>
                      <a:pt x="104237" y="572490"/>
                    </a:cubicBezTo>
                    <a:lnTo>
                      <a:pt x="146183" y="515100"/>
                    </a:lnTo>
                    <a:cubicBezTo>
                      <a:pt x="153846" y="504629"/>
                      <a:pt x="169576" y="496775"/>
                      <a:pt x="182684" y="496775"/>
                    </a:cubicBezTo>
                    <a:lnTo>
                      <a:pt x="257099" y="496775"/>
                    </a:lnTo>
                    <a:lnTo>
                      <a:pt x="257099" y="40274"/>
                    </a:lnTo>
                    <a:cubicBezTo>
                      <a:pt x="257099" y="18123"/>
                      <a:pt x="275249" y="0"/>
                      <a:pt x="2974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2286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1500"/>
              </a:p>
            </p:txBody>
          </p:sp>
        </p:grpSp>
        <p:sp>
          <p:nvSpPr>
            <p:cNvPr id="20" name="îśḷidê">
              <a:extLst>
                <a:ext uri="{FF2B5EF4-FFF2-40B4-BE49-F238E27FC236}">
                  <a16:creationId xmlns:a16="http://schemas.microsoft.com/office/drawing/2014/main" id="{7A405E6B-D94B-43A7-B276-77E23190AC67}"/>
                </a:ext>
              </a:extLst>
            </p:cNvPr>
            <p:cNvSpPr/>
            <p:nvPr/>
          </p:nvSpPr>
          <p:spPr bwMode="auto">
            <a:xfrm>
              <a:off x="6907885" y="1882840"/>
              <a:ext cx="4612603" cy="96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Supporting text here.</a:t>
              </a: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You can use the icon library in </a:t>
              </a:r>
              <a:r>
                <a:rPr lang="en-US" altLang="zh-CN" sz="1100" dirty="0" err="1"/>
                <a:t>iSlide</a:t>
              </a:r>
              <a:r>
                <a:rPr lang="en-US" altLang="zh-CN" sz="1100" dirty="0"/>
                <a:t>  (www.islide.cc) to filter and replace existing icon elements with one click.</a:t>
              </a:r>
            </a:p>
          </p:txBody>
        </p:sp>
        <p:sp>
          <p:nvSpPr>
            <p:cNvPr id="21" name="iS1íḋé">
              <a:extLst>
                <a:ext uri="{FF2B5EF4-FFF2-40B4-BE49-F238E27FC236}">
                  <a16:creationId xmlns:a16="http://schemas.microsoft.com/office/drawing/2014/main" id="{A676B53D-4447-4E89-8969-728DD046FF53}"/>
                </a:ext>
              </a:extLst>
            </p:cNvPr>
            <p:cNvSpPr txBox="1"/>
            <p:nvPr/>
          </p:nvSpPr>
          <p:spPr bwMode="auto">
            <a:xfrm>
              <a:off x="6907885" y="1469960"/>
              <a:ext cx="461260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</p:grp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073EE82-2F4F-43AE-894F-D9A373C06083}"/>
              </a:ext>
            </a:extLst>
          </p:cNvPr>
          <p:cNvCxnSpPr>
            <a:stCxn id="14" idx="6"/>
            <a:endCxn id="22" idx="1"/>
          </p:cNvCxnSpPr>
          <p:nvPr/>
        </p:nvCxnSpPr>
        <p:spPr>
          <a:xfrm>
            <a:off x="3436607" y="4905800"/>
            <a:ext cx="2778469" cy="1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47E16A89-E308-4DC6-84E7-EB49991995D4}"/>
              </a:ext>
            </a:extLst>
          </p:cNvPr>
          <p:cNvCxnSpPr>
            <a:cxnSpLocks/>
          </p:cNvCxnSpPr>
          <p:nvPr/>
        </p:nvCxnSpPr>
        <p:spPr>
          <a:xfrm>
            <a:off x="4161000" y="2852233"/>
            <a:ext cx="735948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2465C847-A5D8-47C8-AEFF-DB5B7F7DEAD1}"/>
              </a:ext>
            </a:extLst>
          </p:cNvPr>
          <p:cNvCxnSpPr>
            <a:cxnSpLocks/>
          </p:cNvCxnSpPr>
          <p:nvPr/>
        </p:nvCxnSpPr>
        <p:spPr>
          <a:xfrm>
            <a:off x="3949700" y="4376233"/>
            <a:ext cx="757078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 descr="图片包含 天空, 户外, 树&#10;&#10;自动生成的说明">
            <a:extLst>
              <a:ext uri="{FF2B5EF4-FFF2-40B4-BE49-F238E27FC236}">
                <a16:creationId xmlns:a16="http://schemas.microsoft.com/office/drawing/2014/main" id="{334D70A1-BCED-489B-B6F8-82D486B19BC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18"/>
          <a:stretch/>
        </p:blipFill>
        <p:spPr>
          <a:xfrm>
            <a:off x="674162" y="2028105"/>
            <a:ext cx="2877695" cy="2877695"/>
          </a:xfrm>
          <a:prstGeom prst="ellipse">
            <a:avLst/>
          </a:prstGeom>
          <a:blipFill>
            <a:blip r:embed="rId3"/>
            <a:stretch>
              <a:fillRect l="-25067" r="-24859"/>
            </a:stretch>
          </a:blipFill>
          <a:ln w="88900">
            <a:solidFill>
              <a:schemeClr val="bg1">
                <a:lumMod val="95000"/>
              </a:schemeClr>
            </a:solidFill>
            <a:round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435940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4">
            <a:extLst>
              <a:ext uri="{FF2B5EF4-FFF2-40B4-BE49-F238E27FC236}">
                <a16:creationId xmlns:a16="http://schemas.microsoft.com/office/drawing/2014/main" id="{ACE3B69C-7B00-4E19-8A33-B8981633B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7864" y="2635250"/>
            <a:ext cx="5419185" cy="895350"/>
          </a:xfrm>
        </p:spPr>
        <p:txBody>
          <a:bodyPr/>
          <a:lstStyle/>
          <a:p>
            <a:r>
              <a:rPr lang="en-US" altLang="zh-CN" dirty="0"/>
              <a:t>Section Header Here</a:t>
            </a:r>
            <a:endParaRPr lang="zh-CN" altLang="en-US" dirty="0"/>
          </a:p>
        </p:txBody>
      </p:sp>
      <p:sp>
        <p:nvSpPr>
          <p:cNvPr id="8" name="文本占位符 5">
            <a:extLst>
              <a:ext uri="{FF2B5EF4-FFF2-40B4-BE49-F238E27FC236}">
                <a16:creationId xmlns:a16="http://schemas.microsoft.com/office/drawing/2014/main" id="{7668DC11-4832-4C2A-8EC8-083C29CB3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8980" y="3530600"/>
            <a:ext cx="5419185" cy="101562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Supporting text here.</a:t>
            </a:r>
          </a:p>
          <a:p>
            <a:pPr lvl="0">
              <a:lnSpc>
                <a:spcPct val="100000"/>
              </a:lnSpc>
            </a:pPr>
            <a:r>
              <a:rPr lang="en-US" altLang="zh-CN" dirty="0"/>
              <a:t>When you copy &amp; paste, choose "keep text only" option.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7B30BB-737D-444D-B750-58BA0349157D}"/>
              </a:ext>
            </a:extLst>
          </p:cNvPr>
          <p:cNvSpPr txBox="1"/>
          <p:nvPr/>
        </p:nvSpPr>
        <p:spPr>
          <a:xfrm>
            <a:off x="2524348" y="1612899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058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CA9043-2179-45A1-AECB-EF8D3DFC7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grpSp>
        <p:nvGrpSpPr>
          <p:cNvPr id="5" name="aa74f6a5-ccfa-4642-9d80-8ec805cf224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5F93527-F4AC-42CC-8162-92CDA6A94DB4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129249"/>
            <a:ext cx="10850563" cy="4875617"/>
            <a:chOff x="669925" y="1129249"/>
            <a:chExt cx="10850563" cy="4875617"/>
          </a:xfrm>
        </p:grpSpPr>
        <p:grpSp>
          <p:nvGrpSpPr>
            <p:cNvPr id="6" name="îş1íḍé">
              <a:extLst>
                <a:ext uri="{FF2B5EF4-FFF2-40B4-BE49-F238E27FC236}">
                  <a16:creationId xmlns:a16="http://schemas.microsoft.com/office/drawing/2014/main" id="{3E8B89A2-41B9-446B-BD51-5C28AD227570}"/>
                </a:ext>
              </a:extLst>
            </p:cNvPr>
            <p:cNvGrpSpPr/>
            <p:nvPr/>
          </p:nvGrpSpPr>
          <p:grpSpPr>
            <a:xfrm>
              <a:off x="4086226" y="2214000"/>
              <a:ext cx="4019550" cy="3785700"/>
              <a:chOff x="4086226" y="1773625"/>
              <a:chExt cx="4019550" cy="3785700"/>
            </a:xfrm>
          </p:grpSpPr>
          <p:sp>
            <p:nvSpPr>
              <p:cNvPr id="23" name="ïŝlíḑè">
                <a:extLst>
                  <a:ext uri="{FF2B5EF4-FFF2-40B4-BE49-F238E27FC236}">
                    <a16:creationId xmlns:a16="http://schemas.microsoft.com/office/drawing/2014/main" id="{4AB67BBB-F1D4-499F-8BA6-DBB5DC6A7613}"/>
                  </a:ext>
                </a:extLst>
              </p:cNvPr>
              <p:cNvSpPr/>
              <p:nvPr/>
            </p:nvSpPr>
            <p:spPr bwMode="auto">
              <a:xfrm>
                <a:off x="4974189" y="1773625"/>
                <a:ext cx="2251345" cy="2249138"/>
              </a:xfrm>
              <a:custGeom>
                <a:avLst/>
                <a:gdLst>
                  <a:gd name="T0" fmla="*/ 609 w 1219"/>
                  <a:gd name="T1" fmla="*/ 0 h 1218"/>
                  <a:gd name="T2" fmla="*/ 0 w 1219"/>
                  <a:gd name="T3" fmla="*/ 609 h 1218"/>
                  <a:gd name="T4" fmla="*/ 522 w 1219"/>
                  <a:gd name="T5" fmla="*/ 1212 h 1218"/>
                  <a:gd name="T6" fmla="*/ 609 w 1219"/>
                  <a:gd name="T7" fmla="*/ 1218 h 1218"/>
                  <a:gd name="T8" fmla="*/ 903 w 1219"/>
                  <a:gd name="T9" fmla="*/ 1143 h 1218"/>
                  <a:gd name="T10" fmla="*/ 922 w 1219"/>
                  <a:gd name="T11" fmla="*/ 1132 h 1218"/>
                  <a:gd name="T12" fmla="*/ 1174 w 1219"/>
                  <a:gd name="T13" fmla="*/ 838 h 1218"/>
                  <a:gd name="T14" fmla="*/ 1219 w 1219"/>
                  <a:gd name="T15" fmla="*/ 609 h 1218"/>
                  <a:gd name="T16" fmla="*/ 609 w 1219"/>
                  <a:gd name="T17" fmla="*/ 0 h 1218"/>
                  <a:gd name="T18" fmla="*/ 774 w 1219"/>
                  <a:gd name="T19" fmla="*/ 918 h 1218"/>
                  <a:gd name="T20" fmla="*/ 609 w 1219"/>
                  <a:gd name="T21" fmla="*/ 959 h 1218"/>
                  <a:gd name="T22" fmla="*/ 260 w 1219"/>
                  <a:gd name="T23" fmla="*/ 609 h 1218"/>
                  <a:gd name="T24" fmla="*/ 609 w 1219"/>
                  <a:gd name="T25" fmla="*/ 260 h 1218"/>
                  <a:gd name="T26" fmla="*/ 959 w 1219"/>
                  <a:gd name="T27" fmla="*/ 609 h 1218"/>
                  <a:gd name="T28" fmla="*/ 793 w 1219"/>
                  <a:gd name="T29" fmla="*/ 907 h 1218"/>
                  <a:gd name="T30" fmla="*/ 774 w 1219"/>
                  <a:gd name="T31" fmla="*/ 9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19" h="1218">
                    <a:moveTo>
                      <a:pt x="609" y="0"/>
                    </a:moveTo>
                    <a:cubicBezTo>
                      <a:pt x="273" y="0"/>
                      <a:pt x="0" y="273"/>
                      <a:pt x="0" y="609"/>
                    </a:cubicBezTo>
                    <a:cubicBezTo>
                      <a:pt x="0" y="916"/>
                      <a:pt x="227" y="1169"/>
                      <a:pt x="522" y="1212"/>
                    </a:cubicBezTo>
                    <a:cubicBezTo>
                      <a:pt x="550" y="1216"/>
                      <a:pt x="580" y="1218"/>
                      <a:pt x="609" y="1218"/>
                    </a:cubicBezTo>
                    <a:cubicBezTo>
                      <a:pt x="716" y="1218"/>
                      <a:pt x="816" y="1191"/>
                      <a:pt x="903" y="1143"/>
                    </a:cubicBezTo>
                    <a:cubicBezTo>
                      <a:pt x="909" y="1139"/>
                      <a:pt x="916" y="1136"/>
                      <a:pt x="922" y="1132"/>
                    </a:cubicBezTo>
                    <a:cubicBezTo>
                      <a:pt x="1035" y="1064"/>
                      <a:pt x="1124" y="961"/>
                      <a:pt x="1174" y="838"/>
                    </a:cubicBezTo>
                    <a:cubicBezTo>
                      <a:pt x="1203" y="767"/>
                      <a:pt x="1219" y="690"/>
                      <a:pt x="1219" y="609"/>
                    </a:cubicBezTo>
                    <a:cubicBezTo>
                      <a:pt x="1219" y="273"/>
                      <a:pt x="946" y="0"/>
                      <a:pt x="609" y="0"/>
                    </a:cubicBezTo>
                    <a:close/>
                    <a:moveTo>
                      <a:pt x="774" y="918"/>
                    </a:moveTo>
                    <a:cubicBezTo>
                      <a:pt x="725" y="944"/>
                      <a:pt x="669" y="959"/>
                      <a:pt x="609" y="959"/>
                    </a:cubicBezTo>
                    <a:cubicBezTo>
                      <a:pt x="416" y="959"/>
                      <a:pt x="260" y="802"/>
                      <a:pt x="260" y="609"/>
                    </a:cubicBezTo>
                    <a:cubicBezTo>
                      <a:pt x="260" y="416"/>
                      <a:pt x="416" y="260"/>
                      <a:pt x="609" y="260"/>
                    </a:cubicBezTo>
                    <a:cubicBezTo>
                      <a:pt x="802" y="260"/>
                      <a:pt x="959" y="416"/>
                      <a:pt x="959" y="609"/>
                    </a:cubicBezTo>
                    <a:cubicBezTo>
                      <a:pt x="959" y="735"/>
                      <a:pt x="892" y="845"/>
                      <a:pt x="793" y="907"/>
                    </a:cubicBezTo>
                    <a:cubicBezTo>
                      <a:pt x="787" y="911"/>
                      <a:pt x="780" y="914"/>
                      <a:pt x="774" y="9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šļîḋè">
                <a:extLst>
                  <a:ext uri="{FF2B5EF4-FFF2-40B4-BE49-F238E27FC236}">
                    <a16:creationId xmlns:a16="http://schemas.microsoft.com/office/drawing/2014/main" id="{AD51C0F7-FBB8-4465-9DDB-1F86B714A3A8}"/>
                  </a:ext>
                </a:extLst>
              </p:cNvPr>
              <p:cNvSpPr/>
              <p:nvPr/>
            </p:nvSpPr>
            <p:spPr bwMode="auto">
              <a:xfrm>
                <a:off x="4086226" y="3304672"/>
                <a:ext cx="2251345" cy="2249138"/>
              </a:xfrm>
              <a:custGeom>
                <a:avLst/>
                <a:gdLst>
                  <a:gd name="T0" fmla="*/ 609 w 1219"/>
                  <a:gd name="T1" fmla="*/ 0 h 1218"/>
                  <a:gd name="T2" fmla="*/ 0 w 1219"/>
                  <a:gd name="T3" fmla="*/ 609 h 1218"/>
                  <a:gd name="T4" fmla="*/ 609 w 1219"/>
                  <a:gd name="T5" fmla="*/ 1218 h 1218"/>
                  <a:gd name="T6" fmla="*/ 1219 w 1219"/>
                  <a:gd name="T7" fmla="*/ 609 h 1218"/>
                  <a:gd name="T8" fmla="*/ 609 w 1219"/>
                  <a:gd name="T9" fmla="*/ 0 h 1218"/>
                  <a:gd name="T10" fmla="*/ 609 w 1219"/>
                  <a:gd name="T11" fmla="*/ 959 h 1218"/>
                  <a:gd name="T12" fmla="*/ 260 w 1219"/>
                  <a:gd name="T13" fmla="*/ 609 h 1218"/>
                  <a:gd name="T14" fmla="*/ 609 w 1219"/>
                  <a:gd name="T15" fmla="*/ 260 h 1218"/>
                  <a:gd name="T16" fmla="*/ 959 w 1219"/>
                  <a:gd name="T17" fmla="*/ 609 h 1218"/>
                  <a:gd name="T18" fmla="*/ 609 w 1219"/>
                  <a:gd name="T19" fmla="*/ 959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9" h="1218">
                    <a:moveTo>
                      <a:pt x="609" y="0"/>
                    </a:moveTo>
                    <a:cubicBezTo>
                      <a:pt x="273" y="0"/>
                      <a:pt x="0" y="273"/>
                      <a:pt x="0" y="609"/>
                    </a:cubicBezTo>
                    <a:cubicBezTo>
                      <a:pt x="0" y="946"/>
                      <a:pt x="273" y="1218"/>
                      <a:pt x="609" y="1218"/>
                    </a:cubicBezTo>
                    <a:cubicBezTo>
                      <a:pt x="946" y="1218"/>
                      <a:pt x="1219" y="946"/>
                      <a:pt x="1219" y="609"/>
                    </a:cubicBezTo>
                    <a:cubicBezTo>
                      <a:pt x="1219" y="273"/>
                      <a:pt x="946" y="0"/>
                      <a:pt x="609" y="0"/>
                    </a:cubicBezTo>
                    <a:close/>
                    <a:moveTo>
                      <a:pt x="609" y="959"/>
                    </a:moveTo>
                    <a:cubicBezTo>
                      <a:pt x="416" y="959"/>
                      <a:pt x="260" y="802"/>
                      <a:pt x="260" y="609"/>
                    </a:cubicBezTo>
                    <a:cubicBezTo>
                      <a:pt x="260" y="416"/>
                      <a:pt x="416" y="260"/>
                      <a:pt x="609" y="260"/>
                    </a:cubicBezTo>
                    <a:cubicBezTo>
                      <a:pt x="802" y="260"/>
                      <a:pt x="959" y="416"/>
                      <a:pt x="959" y="609"/>
                    </a:cubicBezTo>
                    <a:cubicBezTo>
                      <a:pt x="959" y="802"/>
                      <a:pt x="802" y="959"/>
                      <a:pt x="609" y="959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ŝlîdé">
                <a:extLst>
                  <a:ext uri="{FF2B5EF4-FFF2-40B4-BE49-F238E27FC236}">
                    <a16:creationId xmlns:a16="http://schemas.microsoft.com/office/drawing/2014/main" id="{EEE1A522-A032-4EA5-9E4C-D17CB1A85757}"/>
                  </a:ext>
                </a:extLst>
              </p:cNvPr>
              <p:cNvSpPr/>
              <p:nvPr/>
            </p:nvSpPr>
            <p:spPr bwMode="auto">
              <a:xfrm>
                <a:off x="5855533" y="3321217"/>
                <a:ext cx="2250243" cy="2238108"/>
              </a:xfrm>
              <a:custGeom>
                <a:avLst/>
                <a:gdLst>
                  <a:gd name="T0" fmla="*/ 697 w 1219"/>
                  <a:gd name="T1" fmla="*/ 0 h 1212"/>
                  <a:gd name="T2" fmla="*/ 445 w 1219"/>
                  <a:gd name="T3" fmla="*/ 294 h 1212"/>
                  <a:gd name="T4" fmla="*/ 609 w 1219"/>
                  <a:gd name="T5" fmla="*/ 253 h 1212"/>
                  <a:gd name="T6" fmla="*/ 959 w 1219"/>
                  <a:gd name="T7" fmla="*/ 603 h 1212"/>
                  <a:gd name="T8" fmla="*/ 609 w 1219"/>
                  <a:gd name="T9" fmla="*/ 952 h 1212"/>
                  <a:gd name="T10" fmla="*/ 260 w 1219"/>
                  <a:gd name="T11" fmla="*/ 603 h 1212"/>
                  <a:gd name="T12" fmla="*/ 260 w 1219"/>
                  <a:gd name="T13" fmla="*/ 600 h 1212"/>
                  <a:gd name="T14" fmla="*/ 0 w 1219"/>
                  <a:gd name="T15" fmla="*/ 600 h 1212"/>
                  <a:gd name="T16" fmla="*/ 0 w 1219"/>
                  <a:gd name="T17" fmla="*/ 603 h 1212"/>
                  <a:gd name="T18" fmla="*/ 609 w 1219"/>
                  <a:gd name="T19" fmla="*/ 1212 h 1212"/>
                  <a:gd name="T20" fmla="*/ 1219 w 1219"/>
                  <a:gd name="T21" fmla="*/ 603 h 1212"/>
                  <a:gd name="T22" fmla="*/ 697 w 1219"/>
                  <a:gd name="T23" fmla="*/ 0 h 1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19" h="1212">
                    <a:moveTo>
                      <a:pt x="697" y="0"/>
                    </a:moveTo>
                    <a:cubicBezTo>
                      <a:pt x="647" y="123"/>
                      <a:pt x="558" y="226"/>
                      <a:pt x="445" y="294"/>
                    </a:cubicBezTo>
                    <a:cubicBezTo>
                      <a:pt x="494" y="268"/>
                      <a:pt x="550" y="253"/>
                      <a:pt x="609" y="253"/>
                    </a:cubicBezTo>
                    <a:cubicBezTo>
                      <a:pt x="803" y="253"/>
                      <a:pt x="959" y="410"/>
                      <a:pt x="959" y="603"/>
                    </a:cubicBezTo>
                    <a:cubicBezTo>
                      <a:pt x="959" y="796"/>
                      <a:pt x="803" y="952"/>
                      <a:pt x="609" y="952"/>
                    </a:cubicBezTo>
                    <a:cubicBezTo>
                      <a:pt x="416" y="952"/>
                      <a:pt x="260" y="796"/>
                      <a:pt x="260" y="603"/>
                    </a:cubicBezTo>
                    <a:cubicBezTo>
                      <a:pt x="260" y="602"/>
                      <a:pt x="260" y="601"/>
                      <a:pt x="260" y="600"/>
                    </a:cubicBezTo>
                    <a:cubicBezTo>
                      <a:pt x="0" y="600"/>
                      <a:pt x="0" y="600"/>
                      <a:pt x="0" y="600"/>
                    </a:cubicBezTo>
                    <a:cubicBezTo>
                      <a:pt x="0" y="601"/>
                      <a:pt x="0" y="602"/>
                      <a:pt x="0" y="603"/>
                    </a:cubicBezTo>
                    <a:cubicBezTo>
                      <a:pt x="0" y="939"/>
                      <a:pt x="273" y="1212"/>
                      <a:pt x="609" y="1212"/>
                    </a:cubicBezTo>
                    <a:cubicBezTo>
                      <a:pt x="946" y="1212"/>
                      <a:pt x="1219" y="939"/>
                      <a:pt x="1219" y="603"/>
                    </a:cubicBezTo>
                    <a:cubicBezTo>
                      <a:pt x="1219" y="296"/>
                      <a:pt x="992" y="42"/>
                      <a:pt x="697" y="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ïṣḻíďê">
                <a:extLst>
                  <a:ext uri="{FF2B5EF4-FFF2-40B4-BE49-F238E27FC236}">
                    <a16:creationId xmlns:a16="http://schemas.microsoft.com/office/drawing/2014/main" id="{5277D7EE-6EC5-431A-8BDB-8D3C7C5D718A}"/>
                  </a:ext>
                </a:extLst>
              </p:cNvPr>
              <p:cNvSpPr/>
              <p:nvPr/>
            </p:nvSpPr>
            <p:spPr bwMode="auto">
              <a:xfrm>
                <a:off x="5736982" y="2566732"/>
                <a:ext cx="725758" cy="662925"/>
              </a:xfrm>
              <a:custGeom>
                <a:avLst/>
                <a:gdLst>
                  <a:gd name="T0" fmla="*/ 48 w 256"/>
                  <a:gd name="T1" fmla="*/ 216 h 256"/>
                  <a:gd name="T2" fmla="*/ 86 w 256"/>
                  <a:gd name="T3" fmla="*/ 197 h 256"/>
                  <a:gd name="T4" fmla="*/ 152 w 256"/>
                  <a:gd name="T5" fmla="*/ 222 h 256"/>
                  <a:gd name="T6" fmla="*/ 192 w 256"/>
                  <a:gd name="T7" fmla="*/ 256 h 256"/>
                  <a:gd name="T8" fmla="*/ 232 w 256"/>
                  <a:gd name="T9" fmla="*/ 216 h 256"/>
                  <a:gd name="T10" fmla="*/ 192 w 256"/>
                  <a:gd name="T11" fmla="*/ 176 h 256"/>
                  <a:gd name="T12" fmla="*/ 154 w 256"/>
                  <a:gd name="T13" fmla="*/ 205 h 256"/>
                  <a:gd name="T14" fmla="*/ 94 w 256"/>
                  <a:gd name="T15" fmla="*/ 183 h 256"/>
                  <a:gd name="T16" fmla="*/ 96 w 256"/>
                  <a:gd name="T17" fmla="*/ 168 h 256"/>
                  <a:gd name="T18" fmla="*/ 88 w 256"/>
                  <a:gd name="T19" fmla="*/ 141 h 256"/>
                  <a:gd name="T20" fmla="*/ 161 w 256"/>
                  <a:gd name="T21" fmla="*/ 96 h 256"/>
                  <a:gd name="T22" fmla="*/ 200 w 256"/>
                  <a:gd name="T23" fmla="*/ 112 h 256"/>
                  <a:gd name="T24" fmla="*/ 256 w 256"/>
                  <a:gd name="T25" fmla="*/ 56 h 256"/>
                  <a:gd name="T26" fmla="*/ 200 w 256"/>
                  <a:gd name="T27" fmla="*/ 0 h 256"/>
                  <a:gd name="T28" fmla="*/ 144 w 256"/>
                  <a:gd name="T29" fmla="*/ 56 h 256"/>
                  <a:gd name="T30" fmla="*/ 151 w 256"/>
                  <a:gd name="T31" fmla="*/ 84 h 256"/>
                  <a:gd name="T32" fmla="*/ 76 w 256"/>
                  <a:gd name="T33" fmla="*/ 129 h 256"/>
                  <a:gd name="T34" fmla="*/ 48 w 256"/>
                  <a:gd name="T35" fmla="*/ 120 h 256"/>
                  <a:gd name="T36" fmla="*/ 0 w 256"/>
                  <a:gd name="T37" fmla="*/ 168 h 256"/>
                  <a:gd name="T38" fmla="*/ 48 w 256"/>
                  <a:gd name="T39" fmla="*/ 216 h 256"/>
                  <a:gd name="T40" fmla="*/ 192 w 256"/>
                  <a:gd name="T41" fmla="*/ 192 h 256"/>
                  <a:gd name="T42" fmla="*/ 216 w 256"/>
                  <a:gd name="T43" fmla="*/ 216 h 256"/>
                  <a:gd name="T44" fmla="*/ 192 w 256"/>
                  <a:gd name="T45" fmla="*/ 240 h 256"/>
                  <a:gd name="T46" fmla="*/ 168 w 256"/>
                  <a:gd name="T47" fmla="*/ 216 h 256"/>
                  <a:gd name="T48" fmla="*/ 192 w 256"/>
                  <a:gd name="T49" fmla="*/ 192 h 256"/>
                  <a:gd name="T50" fmla="*/ 200 w 256"/>
                  <a:gd name="T51" fmla="*/ 16 h 256"/>
                  <a:gd name="T52" fmla="*/ 240 w 256"/>
                  <a:gd name="T53" fmla="*/ 56 h 256"/>
                  <a:gd name="T54" fmla="*/ 200 w 256"/>
                  <a:gd name="T55" fmla="*/ 96 h 256"/>
                  <a:gd name="T56" fmla="*/ 160 w 256"/>
                  <a:gd name="T57" fmla="*/ 56 h 256"/>
                  <a:gd name="T58" fmla="*/ 200 w 256"/>
                  <a:gd name="T59" fmla="*/ 16 h 256"/>
                  <a:gd name="T60" fmla="*/ 48 w 256"/>
                  <a:gd name="T61" fmla="*/ 136 h 256"/>
                  <a:gd name="T62" fmla="*/ 80 w 256"/>
                  <a:gd name="T63" fmla="*/ 168 h 256"/>
                  <a:gd name="T64" fmla="*/ 48 w 256"/>
                  <a:gd name="T65" fmla="*/ 200 h 256"/>
                  <a:gd name="T66" fmla="*/ 16 w 256"/>
                  <a:gd name="T67" fmla="*/ 168 h 256"/>
                  <a:gd name="T68" fmla="*/ 48 w 256"/>
                  <a:gd name="T69" fmla="*/ 136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6" h="256">
                    <a:moveTo>
                      <a:pt x="48" y="216"/>
                    </a:moveTo>
                    <a:cubicBezTo>
                      <a:pt x="63" y="216"/>
                      <a:pt x="77" y="209"/>
                      <a:pt x="86" y="197"/>
                    </a:cubicBezTo>
                    <a:cubicBezTo>
                      <a:pt x="152" y="222"/>
                      <a:pt x="152" y="222"/>
                      <a:pt x="152" y="222"/>
                    </a:cubicBezTo>
                    <a:cubicBezTo>
                      <a:pt x="155" y="241"/>
                      <a:pt x="172" y="256"/>
                      <a:pt x="192" y="256"/>
                    </a:cubicBezTo>
                    <a:cubicBezTo>
                      <a:pt x="214" y="256"/>
                      <a:pt x="232" y="238"/>
                      <a:pt x="232" y="216"/>
                    </a:cubicBezTo>
                    <a:cubicBezTo>
                      <a:pt x="232" y="194"/>
                      <a:pt x="214" y="176"/>
                      <a:pt x="192" y="176"/>
                    </a:cubicBezTo>
                    <a:cubicBezTo>
                      <a:pt x="174" y="176"/>
                      <a:pt x="158" y="188"/>
                      <a:pt x="154" y="205"/>
                    </a:cubicBezTo>
                    <a:cubicBezTo>
                      <a:pt x="94" y="183"/>
                      <a:pt x="94" y="183"/>
                      <a:pt x="94" y="183"/>
                    </a:cubicBezTo>
                    <a:cubicBezTo>
                      <a:pt x="95" y="178"/>
                      <a:pt x="96" y="173"/>
                      <a:pt x="96" y="168"/>
                    </a:cubicBezTo>
                    <a:cubicBezTo>
                      <a:pt x="96" y="158"/>
                      <a:pt x="93" y="149"/>
                      <a:pt x="88" y="141"/>
                    </a:cubicBezTo>
                    <a:cubicBezTo>
                      <a:pt x="161" y="96"/>
                      <a:pt x="161" y="96"/>
                      <a:pt x="161" y="96"/>
                    </a:cubicBezTo>
                    <a:cubicBezTo>
                      <a:pt x="171" y="106"/>
                      <a:pt x="185" y="112"/>
                      <a:pt x="200" y="112"/>
                    </a:cubicBezTo>
                    <a:cubicBezTo>
                      <a:pt x="231" y="112"/>
                      <a:pt x="256" y="87"/>
                      <a:pt x="256" y="56"/>
                    </a:cubicBezTo>
                    <a:cubicBezTo>
                      <a:pt x="256" y="25"/>
                      <a:pt x="231" y="0"/>
                      <a:pt x="200" y="0"/>
                    </a:cubicBezTo>
                    <a:cubicBezTo>
                      <a:pt x="169" y="0"/>
                      <a:pt x="144" y="25"/>
                      <a:pt x="144" y="56"/>
                    </a:cubicBezTo>
                    <a:cubicBezTo>
                      <a:pt x="144" y="66"/>
                      <a:pt x="147" y="76"/>
                      <a:pt x="151" y="84"/>
                    </a:cubicBezTo>
                    <a:cubicBezTo>
                      <a:pt x="76" y="129"/>
                      <a:pt x="76" y="129"/>
                      <a:pt x="76" y="129"/>
                    </a:cubicBezTo>
                    <a:cubicBezTo>
                      <a:pt x="68" y="123"/>
                      <a:pt x="58" y="120"/>
                      <a:pt x="48" y="120"/>
                    </a:cubicBezTo>
                    <a:cubicBezTo>
                      <a:pt x="22" y="120"/>
                      <a:pt x="0" y="142"/>
                      <a:pt x="0" y="168"/>
                    </a:cubicBezTo>
                    <a:cubicBezTo>
                      <a:pt x="0" y="194"/>
                      <a:pt x="22" y="216"/>
                      <a:pt x="48" y="216"/>
                    </a:cubicBezTo>
                    <a:close/>
                    <a:moveTo>
                      <a:pt x="192" y="192"/>
                    </a:moveTo>
                    <a:cubicBezTo>
                      <a:pt x="205" y="192"/>
                      <a:pt x="216" y="203"/>
                      <a:pt x="216" y="216"/>
                    </a:cubicBezTo>
                    <a:cubicBezTo>
                      <a:pt x="216" y="229"/>
                      <a:pt x="205" y="240"/>
                      <a:pt x="192" y="240"/>
                    </a:cubicBezTo>
                    <a:cubicBezTo>
                      <a:pt x="179" y="240"/>
                      <a:pt x="168" y="229"/>
                      <a:pt x="168" y="216"/>
                    </a:cubicBezTo>
                    <a:cubicBezTo>
                      <a:pt x="168" y="203"/>
                      <a:pt x="179" y="192"/>
                      <a:pt x="192" y="192"/>
                    </a:cubicBezTo>
                    <a:close/>
                    <a:moveTo>
                      <a:pt x="200" y="16"/>
                    </a:moveTo>
                    <a:cubicBezTo>
                      <a:pt x="222" y="16"/>
                      <a:pt x="240" y="34"/>
                      <a:pt x="240" y="56"/>
                    </a:cubicBezTo>
                    <a:cubicBezTo>
                      <a:pt x="240" y="78"/>
                      <a:pt x="222" y="96"/>
                      <a:pt x="200" y="96"/>
                    </a:cubicBezTo>
                    <a:cubicBezTo>
                      <a:pt x="178" y="96"/>
                      <a:pt x="160" y="78"/>
                      <a:pt x="160" y="56"/>
                    </a:cubicBezTo>
                    <a:cubicBezTo>
                      <a:pt x="160" y="34"/>
                      <a:pt x="178" y="16"/>
                      <a:pt x="200" y="16"/>
                    </a:cubicBezTo>
                    <a:close/>
                    <a:moveTo>
                      <a:pt x="48" y="136"/>
                    </a:moveTo>
                    <a:cubicBezTo>
                      <a:pt x="66" y="136"/>
                      <a:pt x="80" y="150"/>
                      <a:pt x="80" y="168"/>
                    </a:cubicBezTo>
                    <a:cubicBezTo>
                      <a:pt x="80" y="186"/>
                      <a:pt x="66" y="200"/>
                      <a:pt x="48" y="200"/>
                    </a:cubicBezTo>
                    <a:cubicBezTo>
                      <a:pt x="30" y="200"/>
                      <a:pt x="16" y="186"/>
                      <a:pt x="16" y="168"/>
                    </a:cubicBezTo>
                    <a:cubicBezTo>
                      <a:pt x="16" y="150"/>
                      <a:pt x="30" y="136"/>
                      <a:pt x="48" y="1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śḷîďê">
                <a:extLst>
                  <a:ext uri="{FF2B5EF4-FFF2-40B4-BE49-F238E27FC236}">
                    <a16:creationId xmlns:a16="http://schemas.microsoft.com/office/drawing/2014/main" id="{E1857D47-54A0-43B5-9B56-F87215959949}"/>
                  </a:ext>
                </a:extLst>
              </p:cNvPr>
              <p:cNvSpPr/>
              <p:nvPr/>
            </p:nvSpPr>
            <p:spPr bwMode="auto">
              <a:xfrm>
                <a:off x="4836458" y="4125362"/>
                <a:ext cx="750881" cy="662925"/>
              </a:xfrm>
              <a:custGeom>
                <a:avLst/>
                <a:gdLst>
                  <a:gd name="T0" fmla="*/ 8 w 256"/>
                  <a:gd name="T1" fmla="*/ 40 h 248"/>
                  <a:gd name="T2" fmla="*/ 48 w 256"/>
                  <a:gd name="T3" fmla="*/ 217 h 248"/>
                  <a:gd name="T4" fmla="*/ 80 w 256"/>
                  <a:gd name="T5" fmla="*/ 248 h 248"/>
                  <a:gd name="T6" fmla="*/ 145 w 256"/>
                  <a:gd name="T7" fmla="*/ 224 h 248"/>
                  <a:gd name="T8" fmla="*/ 208 w 256"/>
                  <a:gd name="T9" fmla="*/ 216 h 248"/>
                  <a:gd name="T10" fmla="*/ 145 w 256"/>
                  <a:gd name="T11" fmla="*/ 208 h 248"/>
                  <a:gd name="T12" fmla="*/ 80 w 256"/>
                  <a:gd name="T13" fmla="*/ 184 h 248"/>
                  <a:gd name="T14" fmla="*/ 60 w 256"/>
                  <a:gd name="T15" fmla="*/ 164 h 248"/>
                  <a:gd name="T16" fmla="*/ 60 w 256"/>
                  <a:gd name="T17" fmla="*/ 164 h 248"/>
                  <a:gd name="T18" fmla="*/ 232 w 256"/>
                  <a:gd name="T19" fmla="*/ 150 h 248"/>
                  <a:gd name="T20" fmla="*/ 254 w 256"/>
                  <a:gd name="T21" fmla="*/ 59 h 248"/>
                  <a:gd name="T22" fmla="*/ 222 w 256"/>
                  <a:gd name="T23" fmla="*/ 56 h 248"/>
                  <a:gd name="T24" fmla="*/ 200 w 256"/>
                  <a:gd name="T25" fmla="*/ 0 h 248"/>
                  <a:gd name="T26" fmla="*/ 138 w 256"/>
                  <a:gd name="T27" fmla="*/ 2 h 248"/>
                  <a:gd name="T28" fmla="*/ 80 w 256"/>
                  <a:gd name="T29" fmla="*/ 24 h 248"/>
                  <a:gd name="T30" fmla="*/ 66 w 256"/>
                  <a:gd name="T31" fmla="*/ 56 h 248"/>
                  <a:gd name="T32" fmla="*/ 48 w 256"/>
                  <a:gd name="T33" fmla="*/ 31 h 248"/>
                  <a:gd name="T34" fmla="*/ 8 w 256"/>
                  <a:gd name="T35" fmla="*/ 24 h 248"/>
                  <a:gd name="T36" fmla="*/ 176 w 256"/>
                  <a:gd name="T37" fmla="*/ 200 h 248"/>
                  <a:gd name="T38" fmla="*/ 176 w 256"/>
                  <a:gd name="T39" fmla="*/ 232 h 248"/>
                  <a:gd name="T40" fmla="*/ 176 w 256"/>
                  <a:gd name="T41" fmla="*/ 200 h 248"/>
                  <a:gd name="T42" fmla="*/ 96 w 256"/>
                  <a:gd name="T43" fmla="*/ 216 h 248"/>
                  <a:gd name="T44" fmla="*/ 64 w 256"/>
                  <a:gd name="T45" fmla="*/ 216 h 248"/>
                  <a:gd name="T46" fmla="*/ 147 w 256"/>
                  <a:gd name="T47" fmla="*/ 16 h 248"/>
                  <a:gd name="T48" fmla="*/ 205 w 256"/>
                  <a:gd name="T49" fmla="*/ 56 h 248"/>
                  <a:gd name="T50" fmla="*/ 129 w 256"/>
                  <a:gd name="T51" fmla="*/ 34 h 248"/>
                  <a:gd name="T52" fmla="*/ 86 w 256"/>
                  <a:gd name="T53" fmla="*/ 40 h 248"/>
                  <a:gd name="T54" fmla="*/ 118 w 256"/>
                  <a:gd name="T55" fmla="*/ 56 h 248"/>
                  <a:gd name="T56" fmla="*/ 86 w 256"/>
                  <a:gd name="T57" fmla="*/ 40 h 248"/>
                  <a:gd name="T58" fmla="*/ 216 w 256"/>
                  <a:gd name="T59" fmla="*/ 72 h 248"/>
                  <a:gd name="T60" fmla="*/ 237 w 256"/>
                  <a:gd name="T61" fmla="*/ 72 h 248"/>
                  <a:gd name="T62" fmla="*/ 60 w 256"/>
                  <a:gd name="T63" fmla="*/ 148 h 248"/>
                  <a:gd name="T64" fmla="*/ 52 w 256"/>
                  <a:gd name="T65" fmla="*/ 72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56" h="248">
                    <a:moveTo>
                      <a:pt x="0" y="32"/>
                    </a:moveTo>
                    <a:cubicBezTo>
                      <a:pt x="0" y="36"/>
                      <a:pt x="4" y="40"/>
                      <a:pt x="8" y="40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48" y="217"/>
                      <a:pt x="48" y="217"/>
                      <a:pt x="48" y="217"/>
                    </a:cubicBezTo>
                    <a:cubicBezTo>
                      <a:pt x="48" y="217"/>
                      <a:pt x="48" y="217"/>
                      <a:pt x="48" y="217"/>
                    </a:cubicBezTo>
                    <a:cubicBezTo>
                      <a:pt x="48" y="234"/>
                      <a:pt x="63" y="248"/>
                      <a:pt x="80" y="248"/>
                    </a:cubicBezTo>
                    <a:cubicBezTo>
                      <a:pt x="95" y="248"/>
                      <a:pt x="107" y="238"/>
                      <a:pt x="111" y="224"/>
                    </a:cubicBezTo>
                    <a:cubicBezTo>
                      <a:pt x="145" y="224"/>
                      <a:pt x="145" y="224"/>
                      <a:pt x="145" y="224"/>
                    </a:cubicBezTo>
                    <a:cubicBezTo>
                      <a:pt x="149" y="238"/>
                      <a:pt x="161" y="248"/>
                      <a:pt x="176" y="248"/>
                    </a:cubicBezTo>
                    <a:cubicBezTo>
                      <a:pt x="194" y="248"/>
                      <a:pt x="208" y="234"/>
                      <a:pt x="208" y="216"/>
                    </a:cubicBezTo>
                    <a:cubicBezTo>
                      <a:pt x="208" y="198"/>
                      <a:pt x="194" y="184"/>
                      <a:pt x="176" y="184"/>
                    </a:cubicBezTo>
                    <a:cubicBezTo>
                      <a:pt x="161" y="184"/>
                      <a:pt x="149" y="194"/>
                      <a:pt x="145" y="208"/>
                    </a:cubicBezTo>
                    <a:cubicBezTo>
                      <a:pt x="111" y="208"/>
                      <a:pt x="111" y="208"/>
                      <a:pt x="111" y="208"/>
                    </a:cubicBezTo>
                    <a:cubicBezTo>
                      <a:pt x="107" y="194"/>
                      <a:pt x="95" y="184"/>
                      <a:pt x="80" y="184"/>
                    </a:cubicBezTo>
                    <a:cubicBezTo>
                      <a:pt x="73" y="184"/>
                      <a:pt x="67" y="186"/>
                      <a:pt x="62" y="190"/>
                    </a:cubicBezTo>
                    <a:cubicBezTo>
                      <a:pt x="60" y="164"/>
                      <a:pt x="60" y="164"/>
                      <a:pt x="60" y="164"/>
                    </a:cubicBezTo>
                    <a:cubicBezTo>
                      <a:pt x="60" y="164"/>
                      <a:pt x="60" y="164"/>
                      <a:pt x="60" y="164"/>
                    </a:cubicBezTo>
                    <a:cubicBezTo>
                      <a:pt x="60" y="164"/>
                      <a:pt x="60" y="164"/>
                      <a:pt x="60" y="164"/>
                    </a:cubicBezTo>
                    <a:cubicBezTo>
                      <a:pt x="224" y="156"/>
                      <a:pt x="224" y="156"/>
                      <a:pt x="224" y="156"/>
                    </a:cubicBezTo>
                    <a:cubicBezTo>
                      <a:pt x="228" y="156"/>
                      <a:pt x="231" y="153"/>
                      <a:pt x="232" y="150"/>
                    </a:cubicBezTo>
                    <a:cubicBezTo>
                      <a:pt x="256" y="66"/>
                      <a:pt x="256" y="66"/>
                      <a:pt x="256" y="66"/>
                    </a:cubicBezTo>
                    <a:cubicBezTo>
                      <a:pt x="256" y="64"/>
                      <a:pt x="256" y="61"/>
                      <a:pt x="254" y="59"/>
                    </a:cubicBezTo>
                    <a:cubicBezTo>
                      <a:pt x="253" y="57"/>
                      <a:pt x="251" y="56"/>
                      <a:pt x="248" y="56"/>
                    </a:cubicBezTo>
                    <a:cubicBezTo>
                      <a:pt x="222" y="56"/>
                      <a:pt x="222" y="56"/>
                      <a:pt x="222" y="56"/>
                    </a:cubicBezTo>
                    <a:cubicBezTo>
                      <a:pt x="208" y="6"/>
                      <a:pt x="208" y="6"/>
                      <a:pt x="208" y="6"/>
                    </a:cubicBezTo>
                    <a:cubicBezTo>
                      <a:pt x="207" y="2"/>
                      <a:pt x="204" y="0"/>
                      <a:pt x="200" y="0"/>
                    </a:cubicBezTo>
                    <a:cubicBezTo>
                      <a:pt x="144" y="0"/>
                      <a:pt x="144" y="0"/>
                      <a:pt x="144" y="0"/>
                    </a:cubicBezTo>
                    <a:cubicBezTo>
                      <a:pt x="142" y="0"/>
                      <a:pt x="140" y="1"/>
                      <a:pt x="138" y="2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76" y="24"/>
                      <a:pt x="73" y="27"/>
                      <a:pt x="72" y="30"/>
                    </a:cubicBezTo>
                    <a:cubicBezTo>
                      <a:pt x="66" y="56"/>
                      <a:pt x="66" y="56"/>
                      <a:pt x="66" y="56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48" y="27"/>
                      <a:pt x="44" y="24"/>
                      <a:pt x="40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4" y="24"/>
                      <a:pt x="0" y="28"/>
                      <a:pt x="0" y="32"/>
                    </a:cubicBezTo>
                    <a:close/>
                    <a:moveTo>
                      <a:pt x="176" y="200"/>
                    </a:moveTo>
                    <a:cubicBezTo>
                      <a:pt x="185" y="200"/>
                      <a:pt x="192" y="207"/>
                      <a:pt x="192" y="216"/>
                    </a:cubicBezTo>
                    <a:cubicBezTo>
                      <a:pt x="192" y="225"/>
                      <a:pt x="185" y="232"/>
                      <a:pt x="176" y="232"/>
                    </a:cubicBezTo>
                    <a:cubicBezTo>
                      <a:pt x="167" y="232"/>
                      <a:pt x="160" y="225"/>
                      <a:pt x="160" y="216"/>
                    </a:cubicBezTo>
                    <a:cubicBezTo>
                      <a:pt x="160" y="207"/>
                      <a:pt x="167" y="200"/>
                      <a:pt x="176" y="200"/>
                    </a:cubicBezTo>
                    <a:close/>
                    <a:moveTo>
                      <a:pt x="80" y="200"/>
                    </a:moveTo>
                    <a:cubicBezTo>
                      <a:pt x="89" y="200"/>
                      <a:pt x="96" y="207"/>
                      <a:pt x="96" y="216"/>
                    </a:cubicBezTo>
                    <a:cubicBezTo>
                      <a:pt x="96" y="225"/>
                      <a:pt x="89" y="232"/>
                      <a:pt x="80" y="232"/>
                    </a:cubicBezTo>
                    <a:cubicBezTo>
                      <a:pt x="71" y="232"/>
                      <a:pt x="64" y="225"/>
                      <a:pt x="64" y="216"/>
                    </a:cubicBezTo>
                    <a:cubicBezTo>
                      <a:pt x="64" y="207"/>
                      <a:pt x="71" y="200"/>
                      <a:pt x="80" y="200"/>
                    </a:cubicBezTo>
                    <a:close/>
                    <a:moveTo>
                      <a:pt x="147" y="16"/>
                    </a:moveTo>
                    <a:cubicBezTo>
                      <a:pt x="194" y="16"/>
                      <a:pt x="194" y="16"/>
                      <a:pt x="194" y="16"/>
                    </a:cubicBezTo>
                    <a:cubicBezTo>
                      <a:pt x="205" y="56"/>
                      <a:pt x="205" y="56"/>
                      <a:pt x="205" y="56"/>
                    </a:cubicBezTo>
                    <a:cubicBezTo>
                      <a:pt x="134" y="56"/>
                      <a:pt x="134" y="56"/>
                      <a:pt x="134" y="56"/>
                    </a:cubicBezTo>
                    <a:cubicBezTo>
                      <a:pt x="129" y="34"/>
                      <a:pt x="129" y="34"/>
                      <a:pt x="129" y="34"/>
                    </a:cubicBezTo>
                    <a:lnTo>
                      <a:pt x="147" y="16"/>
                    </a:lnTo>
                    <a:close/>
                    <a:moveTo>
                      <a:pt x="86" y="40"/>
                    </a:moveTo>
                    <a:cubicBezTo>
                      <a:pt x="114" y="40"/>
                      <a:pt x="114" y="40"/>
                      <a:pt x="114" y="40"/>
                    </a:cubicBezTo>
                    <a:cubicBezTo>
                      <a:pt x="118" y="56"/>
                      <a:pt x="118" y="56"/>
                      <a:pt x="118" y="56"/>
                    </a:cubicBezTo>
                    <a:cubicBezTo>
                      <a:pt x="82" y="56"/>
                      <a:pt x="82" y="56"/>
                      <a:pt x="82" y="56"/>
                    </a:cubicBezTo>
                    <a:lnTo>
                      <a:pt x="86" y="40"/>
                    </a:lnTo>
                    <a:close/>
                    <a:moveTo>
                      <a:pt x="216" y="72"/>
                    </a:moveTo>
                    <a:cubicBezTo>
                      <a:pt x="216" y="72"/>
                      <a:pt x="216" y="72"/>
                      <a:pt x="216" y="72"/>
                    </a:cubicBezTo>
                    <a:cubicBezTo>
                      <a:pt x="216" y="72"/>
                      <a:pt x="216" y="72"/>
                      <a:pt x="216" y="72"/>
                    </a:cubicBezTo>
                    <a:cubicBezTo>
                      <a:pt x="237" y="72"/>
                      <a:pt x="237" y="72"/>
                      <a:pt x="237" y="72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60" y="148"/>
                      <a:pt x="60" y="148"/>
                      <a:pt x="60" y="148"/>
                    </a:cubicBezTo>
                    <a:cubicBezTo>
                      <a:pt x="59" y="148"/>
                      <a:pt x="59" y="148"/>
                      <a:pt x="58" y="148"/>
                    </a:cubicBezTo>
                    <a:cubicBezTo>
                      <a:pt x="52" y="72"/>
                      <a:pt x="52" y="72"/>
                      <a:pt x="52" y="72"/>
                    </a:cubicBezTo>
                    <a:lnTo>
                      <a:pt x="216" y="7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šľídé">
                <a:extLst>
                  <a:ext uri="{FF2B5EF4-FFF2-40B4-BE49-F238E27FC236}">
                    <a16:creationId xmlns:a16="http://schemas.microsoft.com/office/drawing/2014/main" id="{5C826A3B-C2F7-48BD-BAB9-21CCDF72F1E2}"/>
                  </a:ext>
                </a:extLst>
              </p:cNvPr>
              <p:cNvSpPr/>
              <p:nvPr/>
            </p:nvSpPr>
            <p:spPr bwMode="auto">
              <a:xfrm>
                <a:off x="6732114" y="4125362"/>
                <a:ext cx="544992" cy="662925"/>
              </a:xfrm>
              <a:custGeom>
                <a:avLst/>
                <a:gdLst>
                  <a:gd name="connsiteX0" fmla="*/ 201732 w 483027"/>
                  <a:gd name="connsiteY0" fmla="*/ 476158 h 587551"/>
                  <a:gd name="connsiteX1" fmla="*/ 381725 w 483027"/>
                  <a:gd name="connsiteY1" fmla="*/ 476158 h 587551"/>
                  <a:gd name="connsiteX2" fmla="*/ 401724 w 483027"/>
                  <a:gd name="connsiteY2" fmla="*/ 494724 h 587551"/>
                  <a:gd name="connsiteX3" fmla="*/ 381725 w 483027"/>
                  <a:gd name="connsiteY3" fmla="*/ 513290 h 587551"/>
                  <a:gd name="connsiteX4" fmla="*/ 201732 w 483027"/>
                  <a:gd name="connsiteY4" fmla="*/ 513290 h 587551"/>
                  <a:gd name="connsiteX5" fmla="*/ 181732 w 483027"/>
                  <a:gd name="connsiteY5" fmla="*/ 494724 h 587551"/>
                  <a:gd name="connsiteX6" fmla="*/ 201732 w 483027"/>
                  <a:gd name="connsiteY6" fmla="*/ 476158 h 587551"/>
                  <a:gd name="connsiteX7" fmla="*/ 101227 w 483027"/>
                  <a:gd name="connsiteY7" fmla="*/ 476158 h 587551"/>
                  <a:gd name="connsiteX8" fmla="*/ 121154 w 483027"/>
                  <a:gd name="connsiteY8" fmla="*/ 476158 h 587551"/>
                  <a:gd name="connsiteX9" fmla="*/ 141081 w 483027"/>
                  <a:gd name="connsiteY9" fmla="*/ 494724 h 587551"/>
                  <a:gd name="connsiteX10" fmla="*/ 121154 w 483027"/>
                  <a:gd name="connsiteY10" fmla="*/ 513290 h 587551"/>
                  <a:gd name="connsiteX11" fmla="*/ 101227 w 483027"/>
                  <a:gd name="connsiteY11" fmla="*/ 513290 h 587551"/>
                  <a:gd name="connsiteX12" fmla="*/ 81300 w 483027"/>
                  <a:gd name="connsiteY12" fmla="*/ 494724 h 587551"/>
                  <a:gd name="connsiteX13" fmla="*/ 101227 w 483027"/>
                  <a:gd name="connsiteY13" fmla="*/ 476158 h 587551"/>
                  <a:gd name="connsiteX14" fmla="*/ 201732 w 483027"/>
                  <a:gd name="connsiteY14" fmla="*/ 384421 h 587551"/>
                  <a:gd name="connsiteX15" fmla="*/ 381725 w 483027"/>
                  <a:gd name="connsiteY15" fmla="*/ 384421 h 587551"/>
                  <a:gd name="connsiteX16" fmla="*/ 401724 w 483027"/>
                  <a:gd name="connsiteY16" fmla="*/ 402987 h 587551"/>
                  <a:gd name="connsiteX17" fmla="*/ 381725 w 483027"/>
                  <a:gd name="connsiteY17" fmla="*/ 421553 h 587551"/>
                  <a:gd name="connsiteX18" fmla="*/ 201732 w 483027"/>
                  <a:gd name="connsiteY18" fmla="*/ 421553 h 587551"/>
                  <a:gd name="connsiteX19" fmla="*/ 181732 w 483027"/>
                  <a:gd name="connsiteY19" fmla="*/ 402987 h 587551"/>
                  <a:gd name="connsiteX20" fmla="*/ 201732 w 483027"/>
                  <a:gd name="connsiteY20" fmla="*/ 384421 h 587551"/>
                  <a:gd name="connsiteX21" fmla="*/ 101227 w 483027"/>
                  <a:gd name="connsiteY21" fmla="*/ 384421 h 587551"/>
                  <a:gd name="connsiteX22" fmla="*/ 121154 w 483027"/>
                  <a:gd name="connsiteY22" fmla="*/ 384421 h 587551"/>
                  <a:gd name="connsiteX23" fmla="*/ 141081 w 483027"/>
                  <a:gd name="connsiteY23" fmla="*/ 402987 h 587551"/>
                  <a:gd name="connsiteX24" fmla="*/ 121154 w 483027"/>
                  <a:gd name="connsiteY24" fmla="*/ 421553 h 587551"/>
                  <a:gd name="connsiteX25" fmla="*/ 101227 w 483027"/>
                  <a:gd name="connsiteY25" fmla="*/ 421553 h 587551"/>
                  <a:gd name="connsiteX26" fmla="*/ 81300 w 483027"/>
                  <a:gd name="connsiteY26" fmla="*/ 402987 h 587551"/>
                  <a:gd name="connsiteX27" fmla="*/ 101227 w 483027"/>
                  <a:gd name="connsiteY27" fmla="*/ 384421 h 587551"/>
                  <a:gd name="connsiteX28" fmla="*/ 201732 w 483027"/>
                  <a:gd name="connsiteY28" fmla="*/ 292684 h 587551"/>
                  <a:gd name="connsiteX29" fmla="*/ 381725 w 483027"/>
                  <a:gd name="connsiteY29" fmla="*/ 292684 h 587551"/>
                  <a:gd name="connsiteX30" fmla="*/ 401724 w 483027"/>
                  <a:gd name="connsiteY30" fmla="*/ 311250 h 587551"/>
                  <a:gd name="connsiteX31" fmla="*/ 381725 w 483027"/>
                  <a:gd name="connsiteY31" fmla="*/ 329816 h 587551"/>
                  <a:gd name="connsiteX32" fmla="*/ 201732 w 483027"/>
                  <a:gd name="connsiteY32" fmla="*/ 329816 h 587551"/>
                  <a:gd name="connsiteX33" fmla="*/ 181732 w 483027"/>
                  <a:gd name="connsiteY33" fmla="*/ 311250 h 587551"/>
                  <a:gd name="connsiteX34" fmla="*/ 201732 w 483027"/>
                  <a:gd name="connsiteY34" fmla="*/ 292684 h 587551"/>
                  <a:gd name="connsiteX35" fmla="*/ 101227 w 483027"/>
                  <a:gd name="connsiteY35" fmla="*/ 292684 h 587551"/>
                  <a:gd name="connsiteX36" fmla="*/ 121154 w 483027"/>
                  <a:gd name="connsiteY36" fmla="*/ 292684 h 587551"/>
                  <a:gd name="connsiteX37" fmla="*/ 141081 w 483027"/>
                  <a:gd name="connsiteY37" fmla="*/ 311250 h 587551"/>
                  <a:gd name="connsiteX38" fmla="*/ 121154 w 483027"/>
                  <a:gd name="connsiteY38" fmla="*/ 329816 h 587551"/>
                  <a:gd name="connsiteX39" fmla="*/ 101227 w 483027"/>
                  <a:gd name="connsiteY39" fmla="*/ 329816 h 587551"/>
                  <a:gd name="connsiteX40" fmla="*/ 81300 w 483027"/>
                  <a:gd name="connsiteY40" fmla="*/ 311250 h 587551"/>
                  <a:gd name="connsiteX41" fmla="*/ 101227 w 483027"/>
                  <a:gd name="connsiteY41" fmla="*/ 292684 h 587551"/>
                  <a:gd name="connsiteX42" fmla="*/ 201732 w 483027"/>
                  <a:gd name="connsiteY42" fmla="*/ 200948 h 587551"/>
                  <a:gd name="connsiteX43" fmla="*/ 381725 w 483027"/>
                  <a:gd name="connsiteY43" fmla="*/ 200948 h 587551"/>
                  <a:gd name="connsiteX44" fmla="*/ 401724 w 483027"/>
                  <a:gd name="connsiteY44" fmla="*/ 219514 h 587551"/>
                  <a:gd name="connsiteX45" fmla="*/ 381725 w 483027"/>
                  <a:gd name="connsiteY45" fmla="*/ 238080 h 587551"/>
                  <a:gd name="connsiteX46" fmla="*/ 201732 w 483027"/>
                  <a:gd name="connsiteY46" fmla="*/ 238080 h 587551"/>
                  <a:gd name="connsiteX47" fmla="*/ 181732 w 483027"/>
                  <a:gd name="connsiteY47" fmla="*/ 219514 h 587551"/>
                  <a:gd name="connsiteX48" fmla="*/ 201732 w 483027"/>
                  <a:gd name="connsiteY48" fmla="*/ 200948 h 587551"/>
                  <a:gd name="connsiteX49" fmla="*/ 101227 w 483027"/>
                  <a:gd name="connsiteY49" fmla="*/ 200948 h 587551"/>
                  <a:gd name="connsiteX50" fmla="*/ 121154 w 483027"/>
                  <a:gd name="connsiteY50" fmla="*/ 200948 h 587551"/>
                  <a:gd name="connsiteX51" fmla="*/ 141081 w 483027"/>
                  <a:gd name="connsiteY51" fmla="*/ 219514 h 587551"/>
                  <a:gd name="connsiteX52" fmla="*/ 121154 w 483027"/>
                  <a:gd name="connsiteY52" fmla="*/ 238080 h 587551"/>
                  <a:gd name="connsiteX53" fmla="*/ 101227 w 483027"/>
                  <a:gd name="connsiteY53" fmla="*/ 238080 h 587551"/>
                  <a:gd name="connsiteX54" fmla="*/ 81300 w 483027"/>
                  <a:gd name="connsiteY54" fmla="*/ 219514 h 587551"/>
                  <a:gd name="connsiteX55" fmla="*/ 101227 w 483027"/>
                  <a:gd name="connsiteY55" fmla="*/ 200948 h 587551"/>
                  <a:gd name="connsiteX56" fmla="*/ 40252 w 483027"/>
                  <a:gd name="connsiteY56" fmla="*/ 91805 h 587551"/>
                  <a:gd name="connsiteX57" fmla="*/ 40252 w 483027"/>
                  <a:gd name="connsiteY57" fmla="*/ 550829 h 587551"/>
                  <a:gd name="connsiteX58" fmla="*/ 442775 w 483027"/>
                  <a:gd name="connsiteY58" fmla="*/ 550829 h 587551"/>
                  <a:gd name="connsiteX59" fmla="*/ 442775 w 483027"/>
                  <a:gd name="connsiteY59" fmla="*/ 91805 h 587551"/>
                  <a:gd name="connsiteX60" fmla="*/ 384912 w 483027"/>
                  <a:gd name="connsiteY60" fmla="*/ 91805 h 587551"/>
                  <a:gd name="connsiteX61" fmla="*/ 400007 w 483027"/>
                  <a:gd name="connsiteY61" fmla="*/ 117051 h 587551"/>
                  <a:gd name="connsiteX62" fmla="*/ 402523 w 483027"/>
                  <a:gd name="connsiteY62" fmla="*/ 128527 h 587551"/>
                  <a:gd name="connsiteX63" fmla="*/ 382397 w 483027"/>
                  <a:gd name="connsiteY63" fmla="*/ 146888 h 587551"/>
                  <a:gd name="connsiteX64" fmla="*/ 100631 w 483027"/>
                  <a:gd name="connsiteY64" fmla="*/ 146888 h 587551"/>
                  <a:gd name="connsiteX65" fmla="*/ 83021 w 483027"/>
                  <a:gd name="connsiteY65" fmla="*/ 137707 h 587551"/>
                  <a:gd name="connsiteX66" fmla="*/ 83021 w 483027"/>
                  <a:gd name="connsiteY66" fmla="*/ 119346 h 587551"/>
                  <a:gd name="connsiteX67" fmla="*/ 98115 w 483027"/>
                  <a:gd name="connsiteY67" fmla="*/ 91805 h 587551"/>
                  <a:gd name="connsiteX68" fmla="*/ 40252 w 483027"/>
                  <a:gd name="connsiteY68" fmla="*/ 91805 h 587551"/>
                  <a:gd name="connsiteX69" fmla="*/ 173588 w 483027"/>
                  <a:gd name="connsiteY69" fmla="*/ 36722 h 587551"/>
                  <a:gd name="connsiteX70" fmla="*/ 133336 w 483027"/>
                  <a:gd name="connsiteY70" fmla="*/ 110166 h 587551"/>
                  <a:gd name="connsiteX71" fmla="*/ 349692 w 483027"/>
                  <a:gd name="connsiteY71" fmla="*/ 110166 h 587551"/>
                  <a:gd name="connsiteX72" fmla="*/ 309439 w 483027"/>
                  <a:gd name="connsiteY72" fmla="*/ 36722 h 587551"/>
                  <a:gd name="connsiteX73" fmla="*/ 173588 w 483027"/>
                  <a:gd name="connsiteY73" fmla="*/ 36722 h 587551"/>
                  <a:gd name="connsiteX74" fmla="*/ 161009 w 483027"/>
                  <a:gd name="connsiteY74" fmla="*/ 0 h 587551"/>
                  <a:gd name="connsiteX75" fmla="*/ 322018 w 483027"/>
                  <a:gd name="connsiteY75" fmla="*/ 0 h 587551"/>
                  <a:gd name="connsiteX76" fmla="*/ 339629 w 483027"/>
                  <a:gd name="connsiteY76" fmla="*/ 9180 h 587551"/>
                  <a:gd name="connsiteX77" fmla="*/ 364786 w 483027"/>
                  <a:gd name="connsiteY77" fmla="*/ 55083 h 587551"/>
                  <a:gd name="connsiteX78" fmla="*/ 462901 w 483027"/>
                  <a:gd name="connsiteY78" fmla="*/ 55083 h 587551"/>
                  <a:gd name="connsiteX79" fmla="*/ 483027 w 483027"/>
                  <a:gd name="connsiteY79" fmla="*/ 73444 h 587551"/>
                  <a:gd name="connsiteX80" fmla="*/ 483027 w 483027"/>
                  <a:gd name="connsiteY80" fmla="*/ 569190 h 587551"/>
                  <a:gd name="connsiteX81" fmla="*/ 462901 w 483027"/>
                  <a:gd name="connsiteY81" fmla="*/ 587551 h 587551"/>
                  <a:gd name="connsiteX82" fmla="*/ 20126 w 483027"/>
                  <a:gd name="connsiteY82" fmla="*/ 587551 h 587551"/>
                  <a:gd name="connsiteX83" fmla="*/ 0 w 483027"/>
                  <a:gd name="connsiteY83" fmla="*/ 569190 h 587551"/>
                  <a:gd name="connsiteX84" fmla="*/ 0 w 483027"/>
                  <a:gd name="connsiteY84" fmla="*/ 73444 h 587551"/>
                  <a:gd name="connsiteX85" fmla="*/ 20126 w 483027"/>
                  <a:gd name="connsiteY85" fmla="*/ 55083 h 587551"/>
                  <a:gd name="connsiteX86" fmla="*/ 118241 w 483027"/>
                  <a:gd name="connsiteY86" fmla="*/ 55083 h 587551"/>
                  <a:gd name="connsiteX87" fmla="*/ 143399 w 483027"/>
                  <a:gd name="connsiteY87" fmla="*/ 9180 h 587551"/>
                  <a:gd name="connsiteX88" fmla="*/ 161009 w 483027"/>
                  <a:gd name="connsiteY88" fmla="*/ 0 h 587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</a:cxnLst>
                <a:rect l="l" t="t" r="r" b="b"/>
                <a:pathLst>
                  <a:path w="483027" h="587551">
                    <a:moveTo>
                      <a:pt x="201732" y="476158"/>
                    </a:moveTo>
                    <a:cubicBezTo>
                      <a:pt x="201732" y="476158"/>
                      <a:pt x="201732" y="476158"/>
                      <a:pt x="381725" y="476158"/>
                    </a:cubicBezTo>
                    <a:cubicBezTo>
                      <a:pt x="391725" y="476158"/>
                      <a:pt x="401724" y="485441"/>
                      <a:pt x="401724" y="494724"/>
                    </a:cubicBezTo>
                    <a:cubicBezTo>
                      <a:pt x="401724" y="504007"/>
                      <a:pt x="391725" y="513290"/>
                      <a:pt x="381725" y="513290"/>
                    </a:cubicBezTo>
                    <a:cubicBezTo>
                      <a:pt x="381725" y="513290"/>
                      <a:pt x="381725" y="513290"/>
                      <a:pt x="201732" y="513290"/>
                    </a:cubicBezTo>
                    <a:cubicBezTo>
                      <a:pt x="191732" y="513290"/>
                      <a:pt x="181732" y="504007"/>
                      <a:pt x="181732" y="494724"/>
                    </a:cubicBezTo>
                    <a:cubicBezTo>
                      <a:pt x="181732" y="485441"/>
                      <a:pt x="191732" y="476158"/>
                      <a:pt x="201732" y="476158"/>
                    </a:cubicBezTo>
                    <a:close/>
                    <a:moveTo>
                      <a:pt x="101227" y="476158"/>
                    </a:moveTo>
                    <a:cubicBezTo>
                      <a:pt x="101227" y="476158"/>
                      <a:pt x="101227" y="476158"/>
                      <a:pt x="121154" y="476158"/>
                    </a:cubicBezTo>
                    <a:cubicBezTo>
                      <a:pt x="131118" y="476158"/>
                      <a:pt x="141081" y="485441"/>
                      <a:pt x="141081" y="494724"/>
                    </a:cubicBezTo>
                    <a:cubicBezTo>
                      <a:pt x="141081" y="504007"/>
                      <a:pt x="131118" y="513290"/>
                      <a:pt x="121154" y="513290"/>
                    </a:cubicBezTo>
                    <a:cubicBezTo>
                      <a:pt x="121154" y="513290"/>
                      <a:pt x="121154" y="513290"/>
                      <a:pt x="101227" y="513290"/>
                    </a:cubicBezTo>
                    <a:cubicBezTo>
                      <a:pt x="91264" y="513290"/>
                      <a:pt x="81300" y="504007"/>
                      <a:pt x="81300" y="494724"/>
                    </a:cubicBezTo>
                    <a:cubicBezTo>
                      <a:pt x="81300" y="485441"/>
                      <a:pt x="91264" y="476158"/>
                      <a:pt x="101227" y="476158"/>
                    </a:cubicBezTo>
                    <a:close/>
                    <a:moveTo>
                      <a:pt x="201732" y="384421"/>
                    </a:moveTo>
                    <a:cubicBezTo>
                      <a:pt x="201732" y="384421"/>
                      <a:pt x="201732" y="384421"/>
                      <a:pt x="381725" y="384421"/>
                    </a:cubicBezTo>
                    <a:cubicBezTo>
                      <a:pt x="391725" y="384421"/>
                      <a:pt x="401724" y="393704"/>
                      <a:pt x="401724" y="402987"/>
                    </a:cubicBezTo>
                    <a:cubicBezTo>
                      <a:pt x="401724" y="412270"/>
                      <a:pt x="391725" y="421553"/>
                      <a:pt x="381725" y="421553"/>
                    </a:cubicBezTo>
                    <a:cubicBezTo>
                      <a:pt x="381725" y="421553"/>
                      <a:pt x="381725" y="421553"/>
                      <a:pt x="201732" y="421553"/>
                    </a:cubicBezTo>
                    <a:cubicBezTo>
                      <a:pt x="191732" y="421553"/>
                      <a:pt x="181732" y="412270"/>
                      <a:pt x="181732" y="402987"/>
                    </a:cubicBezTo>
                    <a:cubicBezTo>
                      <a:pt x="181732" y="393704"/>
                      <a:pt x="191732" y="384421"/>
                      <a:pt x="201732" y="384421"/>
                    </a:cubicBezTo>
                    <a:close/>
                    <a:moveTo>
                      <a:pt x="101227" y="384421"/>
                    </a:moveTo>
                    <a:cubicBezTo>
                      <a:pt x="101227" y="384421"/>
                      <a:pt x="101227" y="384421"/>
                      <a:pt x="121154" y="384421"/>
                    </a:cubicBezTo>
                    <a:cubicBezTo>
                      <a:pt x="131118" y="384421"/>
                      <a:pt x="141081" y="393704"/>
                      <a:pt x="141081" y="402987"/>
                    </a:cubicBezTo>
                    <a:cubicBezTo>
                      <a:pt x="141081" y="412270"/>
                      <a:pt x="131118" y="421553"/>
                      <a:pt x="121154" y="421553"/>
                    </a:cubicBezTo>
                    <a:cubicBezTo>
                      <a:pt x="121154" y="421553"/>
                      <a:pt x="121154" y="421553"/>
                      <a:pt x="101227" y="421553"/>
                    </a:cubicBezTo>
                    <a:cubicBezTo>
                      <a:pt x="91264" y="421553"/>
                      <a:pt x="81300" y="412270"/>
                      <a:pt x="81300" y="402987"/>
                    </a:cubicBezTo>
                    <a:cubicBezTo>
                      <a:pt x="81300" y="393704"/>
                      <a:pt x="91264" y="384421"/>
                      <a:pt x="101227" y="384421"/>
                    </a:cubicBezTo>
                    <a:close/>
                    <a:moveTo>
                      <a:pt x="201732" y="292684"/>
                    </a:moveTo>
                    <a:cubicBezTo>
                      <a:pt x="201732" y="292684"/>
                      <a:pt x="201732" y="292684"/>
                      <a:pt x="381725" y="292684"/>
                    </a:cubicBezTo>
                    <a:cubicBezTo>
                      <a:pt x="391725" y="292684"/>
                      <a:pt x="401724" y="301967"/>
                      <a:pt x="401724" y="311250"/>
                    </a:cubicBezTo>
                    <a:cubicBezTo>
                      <a:pt x="401724" y="320533"/>
                      <a:pt x="391725" y="329816"/>
                      <a:pt x="381725" y="329816"/>
                    </a:cubicBezTo>
                    <a:cubicBezTo>
                      <a:pt x="381725" y="329816"/>
                      <a:pt x="381725" y="329816"/>
                      <a:pt x="201732" y="329816"/>
                    </a:cubicBezTo>
                    <a:cubicBezTo>
                      <a:pt x="191732" y="329816"/>
                      <a:pt x="181732" y="320533"/>
                      <a:pt x="181732" y="311250"/>
                    </a:cubicBezTo>
                    <a:cubicBezTo>
                      <a:pt x="181732" y="301967"/>
                      <a:pt x="191732" y="292684"/>
                      <a:pt x="201732" y="292684"/>
                    </a:cubicBezTo>
                    <a:close/>
                    <a:moveTo>
                      <a:pt x="101227" y="292684"/>
                    </a:moveTo>
                    <a:cubicBezTo>
                      <a:pt x="101227" y="292684"/>
                      <a:pt x="101227" y="292684"/>
                      <a:pt x="121154" y="292684"/>
                    </a:cubicBezTo>
                    <a:cubicBezTo>
                      <a:pt x="131118" y="292684"/>
                      <a:pt x="141081" y="301967"/>
                      <a:pt x="141081" y="311250"/>
                    </a:cubicBezTo>
                    <a:cubicBezTo>
                      <a:pt x="141081" y="320533"/>
                      <a:pt x="131118" y="329816"/>
                      <a:pt x="121154" y="329816"/>
                    </a:cubicBezTo>
                    <a:cubicBezTo>
                      <a:pt x="121154" y="329816"/>
                      <a:pt x="121154" y="329816"/>
                      <a:pt x="101227" y="329816"/>
                    </a:cubicBezTo>
                    <a:cubicBezTo>
                      <a:pt x="91264" y="329816"/>
                      <a:pt x="81300" y="320533"/>
                      <a:pt x="81300" y="311250"/>
                    </a:cubicBezTo>
                    <a:cubicBezTo>
                      <a:pt x="81300" y="301967"/>
                      <a:pt x="91264" y="292684"/>
                      <a:pt x="101227" y="292684"/>
                    </a:cubicBezTo>
                    <a:close/>
                    <a:moveTo>
                      <a:pt x="201732" y="200948"/>
                    </a:moveTo>
                    <a:cubicBezTo>
                      <a:pt x="201732" y="200948"/>
                      <a:pt x="201732" y="200948"/>
                      <a:pt x="381725" y="200948"/>
                    </a:cubicBezTo>
                    <a:cubicBezTo>
                      <a:pt x="391725" y="200948"/>
                      <a:pt x="401724" y="210231"/>
                      <a:pt x="401724" y="219514"/>
                    </a:cubicBezTo>
                    <a:cubicBezTo>
                      <a:pt x="401724" y="228797"/>
                      <a:pt x="391725" y="238080"/>
                      <a:pt x="381725" y="238080"/>
                    </a:cubicBezTo>
                    <a:cubicBezTo>
                      <a:pt x="381725" y="238080"/>
                      <a:pt x="381725" y="238080"/>
                      <a:pt x="201732" y="238080"/>
                    </a:cubicBezTo>
                    <a:cubicBezTo>
                      <a:pt x="191732" y="238080"/>
                      <a:pt x="181732" y="228797"/>
                      <a:pt x="181732" y="219514"/>
                    </a:cubicBezTo>
                    <a:cubicBezTo>
                      <a:pt x="181732" y="210231"/>
                      <a:pt x="191732" y="200948"/>
                      <a:pt x="201732" y="200948"/>
                    </a:cubicBezTo>
                    <a:close/>
                    <a:moveTo>
                      <a:pt x="101227" y="200948"/>
                    </a:moveTo>
                    <a:cubicBezTo>
                      <a:pt x="101227" y="200948"/>
                      <a:pt x="101227" y="200948"/>
                      <a:pt x="121154" y="200948"/>
                    </a:cubicBezTo>
                    <a:cubicBezTo>
                      <a:pt x="131118" y="200948"/>
                      <a:pt x="141081" y="210231"/>
                      <a:pt x="141081" y="219514"/>
                    </a:cubicBezTo>
                    <a:cubicBezTo>
                      <a:pt x="141081" y="228797"/>
                      <a:pt x="131118" y="238080"/>
                      <a:pt x="121154" y="238080"/>
                    </a:cubicBezTo>
                    <a:cubicBezTo>
                      <a:pt x="121154" y="238080"/>
                      <a:pt x="121154" y="238080"/>
                      <a:pt x="101227" y="238080"/>
                    </a:cubicBezTo>
                    <a:cubicBezTo>
                      <a:pt x="91264" y="238080"/>
                      <a:pt x="81300" y="228797"/>
                      <a:pt x="81300" y="219514"/>
                    </a:cubicBezTo>
                    <a:cubicBezTo>
                      <a:pt x="81300" y="210231"/>
                      <a:pt x="91264" y="200948"/>
                      <a:pt x="101227" y="200948"/>
                    </a:cubicBezTo>
                    <a:close/>
                    <a:moveTo>
                      <a:pt x="40252" y="91805"/>
                    </a:moveTo>
                    <a:cubicBezTo>
                      <a:pt x="40252" y="91805"/>
                      <a:pt x="40252" y="91805"/>
                      <a:pt x="40252" y="550829"/>
                    </a:cubicBezTo>
                    <a:cubicBezTo>
                      <a:pt x="40252" y="550829"/>
                      <a:pt x="40252" y="550829"/>
                      <a:pt x="442775" y="550829"/>
                    </a:cubicBezTo>
                    <a:lnTo>
                      <a:pt x="442775" y="91805"/>
                    </a:lnTo>
                    <a:cubicBezTo>
                      <a:pt x="442775" y="91805"/>
                      <a:pt x="442775" y="91805"/>
                      <a:pt x="384912" y="91805"/>
                    </a:cubicBezTo>
                    <a:cubicBezTo>
                      <a:pt x="384912" y="91805"/>
                      <a:pt x="384912" y="91805"/>
                      <a:pt x="400007" y="117051"/>
                    </a:cubicBezTo>
                    <a:cubicBezTo>
                      <a:pt x="402523" y="121641"/>
                      <a:pt x="402523" y="123936"/>
                      <a:pt x="402523" y="128527"/>
                    </a:cubicBezTo>
                    <a:cubicBezTo>
                      <a:pt x="402523" y="137707"/>
                      <a:pt x="392460" y="146888"/>
                      <a:pt x="382397" y="146888"/>
                    </a:cubicBezTo>
                    <a:cubicBezTo>
                      <a:pt x="382397" y="146888"/>
                      <a:pt x="382397" y="146888"/>
                      <a:pt x="100631" y="146888"/>
                    </a:cubicBezTo>
                    <a:cubicBezTo>
                      <a:pt x="93084" y="146888"/>
                      <a:pt x="88052" y="144592"/>
                      <a:pt x="83021" y="137707"/>
                    </a:cubicBezTo>
                    <a:cubicBezTo>
                      <a:pt x="80504" y="133117"/>
                      <a:pt x="80504" y="126231"/>
                      <a:pt x="83021" y="119346"/>
                    </a:cubicBezTo>
                    <a:cubicBezTo>
                      <a:pt x="83021" y="119346"/>
                      <a:pt x="83021" y="119346"/>
                      <a:pt x="98115" y="91805"/>
                    </a:cubicBezTo>
                    <a:cubicBezTo>
                      <a:pt x="98115" y="91805"/>
                      <a:pt x="98115" y="91805"/>
                      <a:pt x="40252" y="91805"/>
                    </a:cubicBezTo>
                    <a:close/>
                    <a:moveTo>
                      <a:pt x="173588" y="36722"/>
                    </a:moveTo>
                    <a:lnTo>
                      <a:pt x="133336" y="110166"/>
                    </a:lnTo>
                    <a:cubicBezTo>
                      <a:pt x="133336" y="110166"/>
                      <a:pt x="133336" y="110166"/>
                      <a:pt x="349692" y="110166"/>
                    </a:cubicBezTo>
                    <a:cubicBezTo>
                      <a:pt x="349692" y="110166"/>
                      <a:pt x="349692" y="110166"/>
                      <a:pt x="309439" y="36722"/>
                    </a:cubicBezTo>
                    <a:cubicBezTo>
                      <a:pt x="309439" y="36722"/>
                      <a:pt x="309439" y="36722"/>
                      <a:pt x="173588" y="36722"/>
                    </a:cubicBezTo>
                    <a:close/>
                    <a:moveTo>
                      <a:pt x="161009" y="0"/>
                    </a:moveTo>
                    <a:cubicBezTo>
                      <a:pt x="161009" y="0"/>
                      <a:pt x="161009" y="0"/>
                      <a:pt x="322018" y="0"/>
                    </a:cubicBezTo>
                    <a:cubicBezTo>
                      <a:pt x="329566" y="0"/>
                      <a:pt x="337113" y="4590"/>
                      <a:pt x="339629" y="9180"/>
                    </a:cubicBezTo>
                    <a:cubicBezTo>
                      <a:pt x="339629" y="9180"/>
                      <a:pt x="339629" y="9180"/>
                      <a:pt x="364786" y="55083"/>
                    </a:cubicBezTo>
                    <a:lnTo>
                      <a:pt x="462901" y="55083"/>
                    </a:lnTo>
                    <a:cubicBezTo>
                      <a:pt x="472964" y="55083"/>
                      <a:pt x="483027" y="64263"/>
                      <a:pt x="483027" y="73444"/>
                    </a:cubicBezTo>
                    <a:cubicBezTo>
                      <a:pt x="483027" y="73444"/>
                      <a:pt x="483027" y="73444"/>
                      <a:pt x="483027" y="569190"/>
                    </a:cubicBezTo>
                    <a:cubicBezTo>
                      <a:pt x="483027" y="578371"/>
                      <a:pt x="472964" y="587551"/>
                      <a:pt x="462901" y="587551"/>
                    </a:cubicBezTo>
                    <a:cubicBezTo>
                      <a:pt x="462901" y="587551"/>
                      <a:pt x="462901" y="587551"/>
                      <a:pt x="20126" y="587551"/>
                    </a:cubicBezTo>
                    <a:cubicBezTo>
                      <a:pt x="10063" y="587551"/>
                      <a:pt x="0" y="578371"/>
                      <a:pt x="0" y="569190"/>
                    </a:cubicBezTo>
                    <a:cubicBezTo>
                      <a:pt x="0" y="569190"/>
                      <a:pt x="0" y="569190"/>
                      <a:pt x="0" y="73444"/>
                    </a:cubicBezTo>
                    <a:cubicBezTo>
                      <a:pt x="0" y="64263"/>
                      <a:pt x="10063" y="55083"/>
                      <a:pt x="20126" y="55083"/>
                    </a:cubicBezTo>
                    <a:cubicBezTo>
                      <a:pt x="20126" y="55083"/>
                      <a:pt x="20126" y="55083"/>
                      <a:pt x="118241" y="55083"/>
                    </a:cubicBezTo>
                    <a:cubicBezTo>
                      <a:pt x="118241" y="55083"/>
                      <a:pt x="118241" y="55083"/>
                      <a:pt x="143399" y="9180"/>
                    </a:cubicBezTo>
                    <a:cubicBezTo>
                      <a:pt x="145915" y="4590"/>
                      <a:pt x="153462" y="0"/>
                      <a:pt x="1610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square" anchor="ctr">
                <a:noAutofit/>
              </a:bodyPr>
              <a:lstStyle/>
              <a:p>
                <a:pPr algn="ctr"/>
                <a:endParaRPr/>
              </a:p>
            </p:txBody>
          </p:sp>
        </p:grp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86B79CF8-7F2F-4917-AD6E-A03173BEBDFD}"/>
                </a:ext>
              </a:extLst>
            </p:cNvPr>
            <p:cNvCxnSpPr>
              <a:cxnSpLocks/>
              <a:stCxn id="23" idx="6"/>
            </p:cNvCxnSpPr>
            <p:nvPr/>
          </p:nvCxnSpPr>
          <p:spPr>
            <a:xfrm flipV="1">
              <a:off x="7142424" y="3745048"/>
              <a:ext cx="4378064" cy="16388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387E9CD9-8795-468D-9BBF-E991690328F4}"/>
                </a:ext>
              </a:extLst>
            </p:cNvPr>
            <p:cNvCxnSpPr>
              <a:stCxn id="25" idx="9"/>
            </p:cNvCxnSpPr>
            <p:nvPr/>
          </p:nvCxnSpPr>
          <p:spPr>
            <a:xfrm flipV="1">
              <a:off x="6979732" y="5994185"/>
              <a:ext cx="4540756" cy="55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54369849-0629-449D-B418-C110AFFFE5B2}"/>
                </a:ext>
              </a:extLst>
            </p:cNvPr>
            <p:cNvCxnSpPr>
              <a:stCxn id="24" idx="2"/>
            </p:cNvCxnSpPr>
            <p:nvPr/>
          </p:nvCxnSpPr>
          <p:spPr>
            <a:xfrm flipH="1">
              <a:off x="669925" y="5994185"/>
              <a:ext cx="454105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ïṡļïḍè">
              <a:extLst>
                <a:ext uri="{FF2B5EF4-FFF2-40B4-BE49-F238E27FC236}">
                  <a16:creationId xmlns:a16="http://schemas.microsoft.com/office/drawing/2014/main" id="{3B4D9A86-2CCF-4526-8064-AC858E65353B}"/>
                </a:ext>
              </a:extLst>
            </p:cNvPr>
            <p:cNvGrpSpPr/>
            <p:nvPr/>
          </p:nvGrpSpPr>
          <p:grpSpPr>
            <a:xfrm>
              <a:off x="676514" y="4870039"/>
              <a:ext cx="5376847" cy="1134827"/>
              <a:chOff x="719137" y="2442364"/>
              <a:chExt cx="5376847" cy="1134827"/>
            </a:xfrm>
          </p:grpSpPr>
          <p:sp>
            <p:nvSpPr>
              <p:cNvPr id="21" name="ïśliḓe">
                <a:extLst>
                  <a:ext uri="{FF2B5EF4-FFF2-40B4-BE49-F238E27FC236}">
                    <a16:creationId xmlns:a16="http://schemas.microsoft.com/office/drawing/2014/main" id="{DA2364A5-531E-4627-9D10-894D70844082}"/>
                  </a:ext>
                </a:extLst>
              </p:cNvPr>
              <p:cNvSpPr/>
              <p:nvPr/>
            </p:nvSpPr>
            <p:spPr bwMode="auto">
              <a:xfrm>
                <a:off x="719137" y="2884169"/>
                <a:ext cx="5376845" cy="6930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When you copy &amp; paste, choose "keep text only" option.</a:t>
                </a:r>
                <a:endParaRPr lang="zh-CN" altLang="en-US" sz="1100" dirty="0"/>
              </a:p>
            </p:txBody>
          </p:sp>
          <p:sp>
            <p:nvSpPr>
              <p:cNvPr id="22" name="í$1iḋé">
                <a:extLst>
                  <a:ext uri="{FF2B5EF4-FFF2-40B4-BE49-F238E27FC236}">
                    <a16:creationId xmlns:a16="http://schemas.microsoft.com/office/drawing/2014/main" id="{FCA9ABAE-DA5F-4605-8689-4AF3686363F6}"/>
                  </a:ext>
                </a:extLst>
              </p:cNvPr>
              <p:cNvSpPr txBox="1"/>
              <p:nvPr/>
            </p:nvSpPr>
            <p:spPr bwMode="auto">
              <a:xfrm>
                <a:off x="719137" y="2442364"/>
                <a:ext cx="537684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</a:p>
            </p:txBody>
          </p:sp>
        </p:grpSp>
        <p:grpSp>
          <p:nvGrpSpPr>
            <p:cNvPr id="11" name="íŝļîḍè">
              <a:extLst>
                <a:ext uri="{FF2B5EF4-FFF2-40B4-BE49-F238E27FC236}">
                  <a16:creationId xmlns:a16="http://schemas.microsoft.com/office/drawing/2014/main" id="{D0C9FCA4-E82D-4C89-8AF2-ED4035934A91}"/>
                </a:ext>
              </a:extLst>
            </p:cNvPr>
            <p:cNvGrpSpPr/>
            <p:nvPr/>
          </p:nvGrpSpPr>
          <p:grpSpPr>
            <a:xfrm>
              <a:off x="6138247" y="4870039"/>
              <a:ext cx="5376847" cy="1134827"/>
              <a:chOff x="719137" y="2442364"/>
              <a:chExt cx="5376847" cy="1134827"/>
            </a:xfrm>
          </p:grpSpPr>
          <p:sp>
            <p:nvSpPr>
              <p:cNvPr id="19" name="ïş1iḓê">
                <a:extLst>
                  <a:ext uri="{FF2B5EF4-FFF2-40B4-BE49-F238E27FC236}">
                    <a16:creationId xmlns:a16="http://schemas.microsoft.com/office/drawing/2014/main" id="{850E9F4E-34B9-46EA-8811-6E0BE62CACD0}"/>
                  </a:ext>
                </a:extLst>
              </p:cNvPr>
              <p:cNvSpPr/>
              <p:nvPr/>
            </p:nvSpPr>
            <p:spPr bwMode="auto">
              <a:xfrm>
                <a:off x="719137" y="2884169"/>
                <a:ext cx="5376845" cy="6930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Supporting text here. </a:t>
                </a:r>
              </a:p>
              <a:p>
                <a:pPr marL="171450" indent="-171450" algn="r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When you copy &amp; paste, choose "keep text only" option.</a:t>
                </a:r>
                <a:endParaRPr lang="zh-CN" altLang="en-US" sz="1100" dirty="0"/>
              </a:p>
            </p:txBody>
          </p:sp>
          <p:sp>
            <p:nvSpPr>
              <p:cNvPr id="20" name="iṥḷíḓè">
                <a:extLst>
                  <a:ext uri="{FF2B5EF4-FFF2-40B4-BE49-F238E27FC236}">
                    <a16:creationId xmlns:a16="http://schemas.microsoft.com/office/drawing/2014/main" id="{E42DDCD7-9507-49A8-8F2C-7E235EB04B1C}"/>
                  </a:ext>
                </a:extLst>
              </p:cNvPr>
              <p:cNvSpPr txBox="1"/>
              <p:nvPr/>
            </p:nvSpPr>
            <p:spPr bwMode="auto">
              <a:xfrm>
                <a:off x="719137" y="2442364"/>
                <a:ext cx="537684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</a:p>
            </p:txBody>
          </p:sp>
        </p:grpSp>
        <p:grpSp>
          <p:nvGrpSpPr>
            <p:cNvPr id="12" name="ïṡ1íḓê">
              <a:extLst>
                <a:ext uri="{FF2B5EF4-FFF2-40B4-BE49-F238E27FC236}">
                  <a16:creationId xmlns:a16="http://schemas.microsoft.com/office/drawing/2014/main" id="{60E27671-9756-4641-A41F-3813FEAA551F}"/>
                </a:ext>
              </a:extLst>
            </p:cNvPr>
            <p:cNvGrpSpPr/>
            <p:nvPr/>
          </p:nvGrpSpPr>
          <p:grpSpPr>
            <a:xfrm>
              <a:off x="6138247" y="2626609"/>
              <a:ext cx="5376847" cy="1134827"/>
              <a:chOff x="719137" y="2442364"/>
              <a:chExt cx="5376847" cy="1134827"/>
            </a:xfrm>
          </p:grpSpPr>
          <p:sp>
            <p:nvSpPr>
              <p:cNvPr id="17" name="îṩḻîḑè">
                <a:extLst>
                  <a:ext uri="{FF2B5EF4-FFF2-40B4-BE49-F238E27FC236}">
                    <a16:creationId xmlns:a16="http://schemas.microsoft.com/office/drawing/2014/main" id="{507FECCA-2B62-4ED9-A3AE-71A691FEFE03}"/>
                  </a:ext>
                </a:extLst>
              </p:cNvPr>
              <p:cNvSpPr/>
              <p:nvPr/>
            </p:nvSpPr>
            <p:spPr bwMode="auto">
              <a:xfrm>
                <a:off x="719137" y="2884169"/>
                <a:ext cx="5376845" cy="6930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Supporting text here. </a:t>
                </a:r>
              </a:p>
              <a:p>
                <a:pPr marL="171450" indent="-171450" algn="r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When you copy &amp; paste, choose "keep text only" option.</a:t>
                </a:r>
                <a:endParaRPr lang="zh-CN" altLang="en-US" sz="1100" dirty="0"/>
              </a:p>
            </p:txBody>
          </p:sp>
          <p:sp>
            <p:nvSpPr>
              <p:cNvPr id="18" name="ïŝḷîďê">
                <a:extLst>
                  <a:ext uri="{FF2B5EF4-FFF2-40B4-BE49-F238E27FC236}">
                    <a16:creationId xmlns:a16="http://schemas.microsoft.com/office/drawing/2014/main" id="{6E268519-6A4C-4779-A41D-021514D3E7ED}"/>
                  </a:ext>
                </a:extLst>
              </p:cNvPr>
              <p:cNvSpPr txBox="1"/>
              <p:nvPr/>
            </p:nvSpPr>
            <p:spPr bwMode="auto">
              <a:xfrm>
                <a:off x="719137" y="2442364"/>
                <a:ext cx="537684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</a:p>
            </p:txBody>
          </p:sp>
        </p:grpSp>
        <p:grpSp>
          <p:nvGrpSpPr>
            <p:cNvPr id="13" name="iśļïḑè">
              <a:extLst>
                <a:ext uri="{FF2B5EF4-FFF2-40B4-BE49-F238E27FC236}">
                  <a16:creationId xmlns:a16="http://schemas.microsoft.com/office/drawing/2014/main" id="{3D6539A6-AA47-4760-A58C-DABF409B008A}"/>
                </a:ext>
              </a:extLst>
            </p:cNvPr>
            <p:cNvGrpSpPr/>
            <p:nvPr/>
          </p:nvGrpSpPr>
          <p:grpSpPr>
            <a:xfrm>
              <a:off x="676514" y="1129249"/>
              <a:ext cx="4292279" cy="1899399"/>
              <a:chOff x="687278" y="2398652"/>
              <a:chExt cx="3524773" cy="1899399"/>
            </a:xfrm>
          </p:grpSpPr>
          <p:sp>
            <p:nvSpPr>
              <p:cNvPr id="15" name="íṧḻîdê">
                <a:extLst>
                  <a:ext uri="{FF2B5EF4-FFF2-40B4-BE49-F238E27FC236}">
                    <a16:creationId xmlns:a16="http://schemas.microsoft.com/office/drawing/2014/main" id="{866A975F-5568-4E98-AC7D-76DCD0D0DF73}"/>
                  </a:ext>
                </a:extLst>
              </p:cNvPr>
              <p:cNvSpPr/>
              <p:nvPr/>
            </p:nvSpPr>
            <p:spPr>
              <a:xfrm>
                <a:off x="687278" y="2840457"/>
                <a:ext cx="3524773" cy="14575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0000" anchor="t" anchorCtr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Unified fonts make reading more fluent.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Adjust the spacing to adapt to Chinese typesetting, use the reference line in PPT.</a:t>
                </a:r>
              </a:p>
            </p:txBody>
          </p:sp>
          <p:sp>
            <p:nvSpPr>
              <p:cNvPr id="16" name="ïś1iḑê">
                <a:extLst>
                  <a:ext uri="{FF2B5EF4-FFF2-40B4-BE49-F238E27FC236}">
                    <a16:creationId xmlns:a16="http://schemas.microsoft.com/office/drawing/2014/main" id="{094CFB6B-C665-48ED-947F-93DF68D6166F}"/>
                  </a:ext>
                </a:extLst>
              </p:cNvPr>
              <p:cNvSpPr txBox="1"/>
              <p:nvPr/>
            </p:nvSpPr>
            <p:spPr bwMode="auto">
              <a:xfrm>
                <a:off x="687278" y="2398652"/>
                <a:ext cx="3524773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5E66F68-1709-42DC-A51E-A68920A399AC}"/>
                </a:ext>
              </a:extLst>
            </p:cNvPr>
            <p:cNvCxnSpPr>
              <a:cxnSpLocks/>
            </p:cNvCxnSpPr>
            <p:nvPr/>
          </p:nvCxnSpPr>
          <p:spPr>
            <a:xfrm>
              <a:off x="669925" y="2889000"/>
              <a:ext cx="4166533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5561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556456-1B1F-41FC-9588-8430826A8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grpSp>
        <p:nvGrpSpPr>
          <p:cNvPr id="5" name="0c1906fc-cdca-4930-a24c-61aa9d8dcb1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9A75021C-FCB5-4E3E-8309-F912FF31B994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22270" y="1314218"/>
            <a:ext cx="10547460" cy="4533369"/>
            <a:chOff x="822270" y="1314218"/>
            <a:chExt cx="10547460" cy="4533369"/>
          </a:xfrm>
        </p:grpSpPr>
        <p:grpSp>
          <p:nvGrpSpPr>
            <p:cNvPr id="6" name="íṧ1íḓe">
              <a:extLst>
                <a:ext uri="{FF2B5EF4-FFF2-40B4-BE49-F238E27FC236}">
                  <a16:creationId xmlns:a16="http://schemas.microsoft.com/office/drawing/2014/main" id="{EC73414D-02CB-4D79-AAC9-EDE60036CB40}"/>
                </a:ext>
              </a:extLst>
            </p:cNvPr>
            <p:cNvGrpSpPr/>
            <p:nvPr/>
          </p:nvGrpSpPr>
          <p:grpSpPr>
            <a:xfrm>
              <a:off x="822270" y="1422925"/>
              <a:ext cx="6302653" cy="4424662"/>
              <a:chOff x="822270" y="1422925"/>
              <a:chExt cx="6302653" cy="4424662"/>
            </a:xfrm>
          </p:grpSpPr>
          <p:sp>
            <p:nvSpPr>
              <p:cNvPr id="22" name="íṧḻîḋè">
                <a:extLst>
                  <a:ext uri="{FF2B5EF4-FFF2-40B4-BE49-F238E27FC236}">
                    <a16:creationId xmlns:a16="http://schemas.microsoft.com/office/drawing/2014/main" id="{C35FA19F-98B4-4E11-82DF-B07FFEA32E91}"/>
                  </a:ext>
                </a:extLst>
              </p:cNvPr>
              <p:cNvSpPr/>
              <p:nvPr/>
            </p:nvSpPr>
            <p:spPr bwMode="auto">
              <a:xfrm>
                <a:off x="822270" y="1422925"/>
                <a:ext cx="6302653" cy="2231457"/>
              </a:xfrm>
              <a:custGeom>
                <a:avLst/>
                <a:gdLst/>
                <a:ahLst/>
                <a:cxnLst>
                  <a:cxn ang="0">
                    <a:pos x="1599" y="0"/>
                  </a:cxn>
                  <a:cxn ang="0">
                    <a:pos x="1434" y="28"/>
                  </a:cxn>
                  <a:cxn ang="0">
                    <a:pos x="1470" y="71"/>
                  </a:cxn>
                  <a:cxn ang="0">
                    <a:pos x="1202" y="291"/>
                  </a:cxn>
                  <a:cxn ang="0">
                    <a:pos x="842" y="164"/>
                  </a:cxn>
                  <a:cxn ang="0">
                    <a:pos x="842" y="164"/>
                  </a:cxn>
                  <a:cxn ang="0">
                    <a:pos x="842" y="164"/>
                  </a:cxn>
                  <a:cxn ang="0">
                    <a:pos x="842" y="164"/>
                  </a:cxn>
                  <a:cxn ang="0">
                    <a:pos x="840" y="163"/>
                  </a:cxn>
                  <a:cxn ang="0">
                    <a:pos x="839" y="163"/>
                  </a:cxn>
                  <a:cxn ang="0">
                    <a:pos x="837" y="163"/>
                  </a:cxn>
                  <a:cxn ang="0">
                    <a:pos x="836" y="163"/>
                  </a:cxn>
                  <a:cxn ang="0">
                    <a:pos x="834" y="163"/>
                  </a:cxn>
                  <a:cxn ang="0">
                    <a:pos x="834" y="163"/>
                  </a:cxn>
                  <a:cxn ang="0">
                    <a:pos x="833" y="163"/>
                  </a:cxn>
                  <a:cxn ang="0">
                    <a:pos x="833" y="163"/>
                  </a:cxn>
                  <a:cxn ang="0">
                    <a:pos x="833" y="163"/>
                  </a:cxn>
                  <a:cxn ang="0">
                    <a:pos x="831" y="163"/>
                  </a:cxn>
                  <a:cxn ang="0">
                    <a:pos x="830" y="163"/>
                  </a:cxn>
                  <a:cxn ang="0">
                    <a:pos x="829" y="163"/>
                  </a:cxn>
                  <a:cxn ang="0">
                    <a:pos x="828" y="163"/>
                  </a:cxn>
                  <a:cxn ang="0">
                    <a:pos x="826" y="163"/>
                  </a:cxn>
                  <a:cxn ang="0">
                    <a:pos x="825" y="164"/>
                  </a:cxn>
                  <a:cxn ang="0">
                    <a:pos x="823" y="164"/>
                  </a:cxn>
                  <a:cxn ang="0">
                    <a:pos x="822" y="165"/>
                  </a:cxn>
                  <a:cxn ang="0">
                    <a:pos x="821" y="165"/>
                  </a:cxn>
                  <a:cxn ang="0">
                    <a:pos x="20" y="541"/>
                  </a:cxn>
                  <a:cxn ang="0">
                    <a:pos x="7" y="579"/>
                  </a:cxn>
                  <a:cxn ang="0">
                    <a:pos x="32" y="595"/>
                  </a:cxn>
                  <a:cxn ang="0">
                    <a:pos x="44" y="592"/>
                  </a:cxn>
                  <a:cxn ang="0">
                    <a:pos x="834" y="221"/>
                  </a:cxn>
                  <a:cxn ang="0">
                    <a:pos x="1199" y="349"/>
                  </a:cxn>
                  <a:cxn ang="0">
                    <a:pos x="1199" y="349"/>
                  </a:cxn>
                  <a:cxn ang="0">
                    <a:pos x="1203" y="350"/>
                  </a:cxn>
                  <a:cxn ang="0">
                    <a:pos x="1204" y="350"/>
                  </a:cxn>
                  <a:cxn ang="0">
                    <a:pos x="1208" y="350"/>
                  </a:cxn>
                  <a:cxn ang="0">
                    <a:pos x="1208" y="350"/>
                  </a:cxn>
                  <a:cxn ang="0">
                    <a:pos x="1213" y="350"/>
                  </a:cxn>
                  <a:cxn ang="0">
                    <a:pos x="1214" y="350"/>
                  </a:cxn>
                  <a:cxn ang="0">
                    <a:pos x="1217" y="349"/>
                  </a:cxn>
                  <a:cxn ang="0">
                    <a:pos x="1219" y="348"/>
                  </a:cxn>
                  <a:cxn ang="0">
                    <a:pos x="1221" y="347"/>
                  </a:cxn>
                  <a:cxn ang="0">
                    <a:pos x="1223" y="346"/>
                  </a:cxn>
                  <a:cxn ang="0">
                    <a:pos x="1225" y="345"/>
                  </a:cxn>
                  <a:cxn ang="0">
                    <a:pos x="1226" y="344"/>
                  </a:cxn>
                  <a:cxn ang="0">
                    <a:pos x="1505" y="114"/>
                  </a:cxn>
                  <a:cxn ang="0">
                    <a:pos x="1540" y="157"/>
                  </a:cxn>
                  <a:cxn ang="0">
                    <a:pos x="1599" y="0"/>
                  </a:cxn>
                </a:cxnLst>
                <a:rect l="0" t="0" r="r" b="b"/>
                <a:pathLst>
                  <a:path w="1599" h="595">
                    <a:moveTo>
                      <a:pt x="1599" y="0"/>
                    </a:moveTo>
                    <a:cubicBezTo>
                      <a:pt x="1434" y="28"/>
                      <a:pt x="1434" y="28"/>
                      <a:pt x="1434" y="28"/>
                    </a:cubicBezTo>
                    <a:cubicBezTo>
                      <a:pt x="1470" y="71"/>
                      <a:pt x="1470" y="71"/>
                      <a:pt x="1470" y="71"/>
                    </a:cubicBezTo>
                    <a:cubicBezTo>
                      <a:pt x="1202" y="291"/>
                      <a:pt x="1202" y="291"/>
                      <a:pt x="1202" y="291"/>
                    </a:cubicBezTo>
                    <a:cubicBezTo>
                      <a:pt x="842" y="164"/>
                      <a:pt x="842" y="164"/>
                      <a:pt x="842" y="164"/>
                    </a:cubicBezTo>
                    <a:cubicBezTo>
                      <a:pt x="842" y="164"/>
                      <a:pt x="842" y="164"/>
                      <a:pt x="842" y="164"/>
                    </a:cubicBezTo>
                    <a:cubicBezTo>
                      <a:pt x="842" y="164"/>
                      <a:pt x="842" y="164"/>
                      <a:pt x="842" y="164"/>
                    </a:cubicBezTo>
                    <a:cubicBezTo>
                      <a:pt x="842" y="164"/>
                      <a:pt x="842" y="164"/>
                      <a:pt x="842" y="164"/>
                    </a:cubicBezTo>
                    <a:cubicBezTo>
                      <a:pt x="841" y="164"/>
                      <a:pt x="840" y="164"/>
                      <a:pt x="840" y="163"/>
                    </a:cubicBezTo>
                    <a:cubicBezTo>
                      <a:pt x="839" y="163"/>
                      <a:pt x="839" y="163"/>
                      <a:pt x="839" y="163"/>
                    </a:cubicBezTo>
                    <a:cubicBezTo>
                      <a:pt x="838" y="163"/>
                      <a:pt x="837" y="163"/>
                      <a:pt x="837" y="163"/>
                    </a:cubicBezTo>
                    <a:cubicBezTo>
                      <a:pt x="837" y="163"/>
                      <a:pt x="836" y="163"/>
                      <a:pt x="836" y="163"/>
                    </a:cubicBezTo>
                    <a:cubicBezTo>
                      <a:pt x="835" y="163"/>
                      <a:pt x="835" y="163"/>
                      <a:pt x="834" y="163"/>
                    </a:cubicBezTo>
                    <a:cubicBezTo>
                      <a:pt x="834" y="163"/>
                      <a:pt x="834" y="163"/>
                      <a:pt x="834" y="163"/>
                    </a:cubicBezTo>
                    <a:cubicBezTo>
                      <a:pt x="833" y="163"/>
                      <a:pt x="833" y="163"/>
                      <a:pt x="833" y="163"/>
                    </a:cubicBezTo>
                    <a:cubicBezTo>
                      <a:pt x="833" y="163"/>
                      <a:pt x="833" y="163"/>
                      <a:pt x="833" y="163"/>
                    </a:cubicBezTo>
                    <a:cubicBezTo>
                      <a:pt x="833" y="163"/>
                      <a:pt x="833" y="163"/>
                      <a:pt x="833" y="163"/>
                    </a:cubicBezTo>
                    <a:cubicBezTo>
                      <a:pt x="832" y="163"/>
                      <a:pt x="832" y="163"/>
                      <a:pt x="831" y="163"/>
                    </a:cubicBezTo>
                    <a:cubicBezTo>
                      <a:pt x="831" y="163"/>
                      <a:pt x="831" y="163"/>
                      <a:pt x="830" y="163"/>
                    </a:cubicBezTo>
                    <a:cubicBezTo>
                      <a:pt x="830" y="163"/>
                      <a:pt x="829" y="163"/>
                      <a:pt x="829" y="163"/>
                    </a:cubicBezTo>
                    <a:cubicBezTo>
                      <a:pt x="828" y="163"/>
                      <a:pt x="828" y="163"/>
                      <a:pt x="828" y="163"/>
                    </a:cubicBezTo>
                    <a:cubicBezTo>
                      <a:pt x="827" y="163"/>
                      <a:pt x="827" y="163"/>
                      <a:pt x="826" y="163"/>
                    </a:cubicBezTo>
                    <a:cubicBezTo>
                      <a:pt x="825" y="164"/>
                      <a:pt x="825" y="164"/>
                      <a:pt x="825" y="164"/>
                    </a:cubicBezTo>
                    <a:cubicBezTo>
                      <a:pt x="824" y="164"/>
                      <a:pt x="824" y="164"/>
                      <a:pt x="823" y="164"/>
                    </a:cubicBezTo>
                    <a:cubicBezTo>
                      <a:pt x="823" y="164"/>
                      <a:pt x="823" y="165"/>
                      <a:pt x="822" y="165"/>
                    </a:cubicBezTo>
                    <a:cubicBezTo>
                      <a:pt x="822" y="165"/>
                      <a:pt x="821" y="165"/>
                      <a:pt x="821" y="165"/>
                    </a:cubicBezTo>
                    <a:cubicBezTo>
                      <a:pt x="20" y="541"/>
                      <a:pt x="20" y="541"/>
                      <a:pt x="20" y="541"/>
                    </a:cubicBezTo>
                    <a:cubicBezTo>
                      <a:pt x="6" y="548"/>
                      <a:pt x="0" y="565"/>
                      <a:pt x="7" y="579"/>
                    </a:cubicBezTo>
                    <a:cubicBezTo>
                      <a:pt x="11" y="589"/>
                      <a:pt x="22" y="595"/>
                      <a:pt x="32" y="595"/>
                    </a:cubicBezTo>
                    <a:cubicBezTo>
                      <a:pt x="36" y="595"/>
                      <a:pt x="40" y="594"/>
                      <a:pt x="44" y="592"/>
                    </a:cubicBezTo>
                    <a:cubicBezTo>
                      <a:pt x="834" y="221"/>
                      <a:pt x="834" y="221"/>
                      <a:pt x="834" y="221"/>
                    </a:cubicBezTo>
                    <a:cubicBezTo>
                      <a:pt x="1199" y="349"/>
                      <a:pt x="1199" y="349"/>
                      <a:pt x="1199" y="349"/>
                    </a:cubicBezTo>
                    <a:cubicBezTo>
                      <a:pt x="1199" y="349"/>
                      <a:pt x="1199" y="349"/>
                      <a:pt x="1199" y="349"/>
                    </a:cubicBezTo>
                    <a:cubicBezTo>
                      <a:pt x="1200" y="349"/>
                      <a:pt x="1202" y="350"/>
                      <a:pt x="1203" y="350"/>
                    </a:cubicBezTo>
                    <a:cubicBezTo>
                      <a:pt x="1204" y="350"/>
                      <a:pt x="1204" y="350"/>
                      <a:pt x="1204" y="350"/>
                    </a:cubicBezTo>
                    <a:cubicBezTo>
                      <a:pt x="1205" y="350"/>
                      <a:pt x="1206" y="350"/>
                      <a:pt x="1208" y="350"/>
                    </a:cubicBezTo>
                    <a:cubicBezTo>
                      <a:pt x="1208" y="350"/>
                      <a:pt x="1208" y="350"/>
                      <a:pt x="1208" y="350"/>
                    </a:cubicBezTo>
                    <a:cubicBezTo>
                      <a:pt x="1210" y="350"/>
                      <a:pt x="1211" y="350"/>
                      <a:pt x="1213" y="350"/>
                    </a:cubicBezTo>
                    <a:cubicBezTo>
                      <a:pt x="1213" y="350"/>
                      <a:pt x="1213" y="350"/>
                      <a:pt x="1214" y="350"/>
                    </a:cubicBezTo>
                    <a:cubicBezTo>
                      <a:pt x="1215" y="350"/>
                      <a:pt x="1216" y="349"/>
                      <a:pt x="1217" y="349"/>
                    </a:cubicBezTo>
                    <a:cubicBezTo>
                      <a:pt x="1217" y="349"/>
                      <a:pt x="1218" y="349"/>
                      <a:pt x="1219" y="348"/>
                    </a:cubicBezTo>
                    <a:cubicBezTo>
                      <a:pt x="1219" y="348"/>
                      <a:pt x="1220" y="348"/>
                      <a:pt x="1221" y="347"/>
                    </a:cubicBezTo>
                    <a:cubicBezTo>
                      <a:pt x="1222" y="347"/>
                      <a:pt x="1222" y="347"/>
                      <a:pt x="1223" y="346"/>
                    </a:cubicBezTo>
                    <a:cubicBezTo>
                      <a:pt x="1223" y="346"/>
                      <a:pt x="1224" y="345"/>
                      <a:pt x="1225" y="345"/>
                    </a:cubicBezTo>
                    <a:cubicBezTo>
                      <a:pt x="1226" y="344"/>
                      <a:pt x="1226" y="344"/>
                      <a:pt x="1226" y="344"/>
                    </a:cubicBezTo>
                    <a:cubicBezTo>
                      <a:pt x="1505" y="114"/>
                      <a:pt x="1505" y="114"/>
                      <a:pt x="1505" y="114"/>
                    </a:cubicBezTo>
                    <a:cubicBezTo>
                      <a:pt x="1540" y="157"/>
                      <a:pt x="1540" y="157"/>
                      <a:pt x="1540" y="157"/>
                    </a:cubicBezTo>
                    <a:cubicBezTo>
                      <a:pt x="1599" y="0"/>
                      <a:pt x="1599" y="0"/>
                      <a:pt x="1599" y="0"/>
                    </a:cubicBezTo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ïṧ1ïdê">
                <a:extLst>
                  <a:ext uri="{FF2B5EF4-FFF2-40B4-BE49-F238E27FC236}">
                    <a16:creationId xmlns:a16="http://schemas.microsoft.com/office/drawing/2014/main" id="{7B025D58-C285-4E26-AB1B-D1338306D843}"/>
                  </a:ext>
                </a:extLst>
              </p:cNvPr>
              <p:cNvSpPr/>
              <p:nvPr/>
            </p:nvSpPr>
            <p:spPr bwMode="auto">
              <a:xfrm>
                <a:off x="1398895" y="3384483"/>
                <a:ext cx="831414" cy="2463104"/>
              </a:xfrm>
              <a:custGeom>
                <a:avLst/>
                <a:gdLst/>
                <a:ahLst/>
                <a:cxnLst>
                  <a:cxn ang="0">
                    <a:pos x="0" y="174"/>
                  </a:cxn>
                  <a:cxn ang="0">
                    <a:pos x="0" y="1159"/>
                  </a:cxn>
                  <a:cxn ang="0">
                    <a:pos x="372" y="1159"/>
                  </a:cxn>
                  <a:cxn ang="0">
                    <a:pos x="372" y="0"/>
                  </a:cxn>
                  <a:cxn ang="0">
                    <a:pos x="0" y="174"/>
                  </a:cxn>
                </a:cxnLst>
                <a:rect l="0" t="0" r="r" b="b"/>
                <a:pathLst>
                  <a:path w="372" h="1159">
                    <a:moveTo>
                      <a:pt x="0" y="174"/>
                    </a:moveTo>
                    <a:lnTo>
                      <a:pt x="0" y="1159"/>
                    </a:lnTo>
                    <a:lnTo>
                      <a:pt x="372" y="1159"/>
                    </a:lnTo>
                    <a:lnTo>
                      <a:pt x="372" y="0"/>
                    </a:lnTo>
                    <a:lnTo>
                      <a:pt x="0" y="17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ŝlïḋè">
                <a:extLst>
                  <a:ext uri="{FF2B5EF4-FFF2-40B4-BE49-F238E27FC236}">
                    <a16:creationId xmlns:a16="http://schemas.microsoft.com/office/drawing/2014/main" id="{0DF3CC31-7ABA-4861-B5DE-07F265DAE545}"/>
                  </a:ext>
                </a:extLst>
              </p:cNvPr>
              <p:cNvSpPr/>
              <p:nvPr/>
            </p:nvSpPr>
            <p:spPr bwMode="auto">
              <a:xfrm>
                <a:off x="2453807" y="2910563"/>
                <a:ext cx="831414" cy="2937023"/>
              </a:xfrm>
              <a:custGeom>
                <a:avLst/>
                <a:gdLst/>
                <a:ahLst/>
                <a:cxnLst>
                  <a:cxn ang="0">
                    <a:pos x="0" y="175"/>
                  </a:cxn>
                  <a:cxn ang="0">
                    <a:pos x="0" y="1382"/>
                  </a:cxn>
                  <a:cxn ang="0">
                    <a:pos x="372" y="1382"/>
                  </a:cxn>
                  <a:cxn ang="0">
                    <a:pos x="372" y="0"/>
                  </a:cxn>
                  <a:cxn ang="0">
                    <a:pos x="0" y="175"/>
                  </a:cxn>
                </a:cxnLst>
                <a:rect l="0" t="0" r="r" b="b"/>
                <a:pathLst>
                  <a:path w="372" h="1382">
                    <a:moveTo>
                      <a:pt x="0" y="175"/>
                    </a:moveTo>
                    <a:lnTo>
                      <a:pt x="0" y="1382"/>
                    </a:lnTo>
                    <a:lnTo>
                      <a:pt x="372" y="1382"/>
                    </a:lnTo>
                    <a:lnTo>
                      <a:pt x="372" y="0"/>
                    </a:lnTo>
                    <a:lnTo>
                      <a:pt x="0" y="175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Sľïḋe">
                <a:extLst>
                  <a:ext uri="{FF2B5EF4-FFF2-40B4-BE49-F238E27FC236}">
                    <a16:creationId xmlns:a16="http://schemas.microsoft.com/office/drawing/2014/main" id="{75C00AAE-A46D-466F-B454-A4644B4B2573}"/>
                  </a:ext>
                </a:extLst>
              </p:cNvPr>
              <p:cNvSpPr/>
              <p:nvPr/>
            </p:nvSpPr>
            <p:spPr bwMode="auto">
              <a:xfrm>
                <a:off x="2453807" y="2910563"/>
                <a:ext cx="831414" cy="2937023"/>
              </a:xfrm>
              <a:custGeom>
                <a:avLst/>
                <a:gdLst/>
                <a:ahLst/>
                <a:cxnLst>
                  <a:cxn ang="0">
                    <a:pos x="0" y="175"/>
                  </a:cxn>
                  <a:cxn ang="0">
                    <a:pos x="0" y="1382"/>
                  </a:cxn>
                  <a:cxn ang="0">
                    <a:pos x="372" y="1382"/>
                  </a:cxn>
                  <a:cxn ang="0">
                    <a:pos x="372" y="0"/>
                  </a:cxn>
                  <a:cxn ang="0">
                    <a:pos x="0" y="175"/>
                  </a:cxn>
                </a:cxnLst>
                <a:rect l="0" t="0" r="r" b="b"/>
                <a:pathLst>
                  <a:path w="372" h="1382">
                    <a:moveTo>
                      <a:pt x="0" y="175"/>
                    </a:moveTo>
                    <a:lnTo>
                      <a:pt x="0" y="1382"/>
                    </a:lnTo>
                    <a:lnTo>
                      <a:pt x="372" y="1382"/>
                    </a:lnTo>
                    <a:lnTo>
                      <a:pt x="372" y="0"/>
                    </a:lnTo>
                    <a:lnTo>
                      <a:pt x="0" y="175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ṥḻíďê">
                <a:extLst>
                  <a:ext uri="{FF2B5EF4-FFF2-40B4-BE49-F238E27FC236}">
                    <a16:creationId xmlns:a16="http://schemas.microsoft.com/office/drawing/2014/main" id="{20750EB5-C296-4633-9068-0CF7A15573EC}"/>
                  </a:ext>
                </a:extLst>
              </p:cNvPr>
              <p:cNvSpPr/>
              <p:nvPr/>
            </p:nvSpPr>
            <p:spPr bwMode="auto">
              <a:xfrm>
                <a:off x="3510956" y="2536528"/>
                <a:ext cx="831414" cy="3311057"/>
              </a:xfrm>
              <a:custGeom>
                <a:avLst/>
                <a:gdLst/>
                <a:ahLst/>
                <a:cxnLst>
                  <a:cxn ang="0">
                    <a:pos x="275" y="0"/>
                  </a:cxn>
                  <a:cxn ang="0">
                    <a:pos x="0" y="129"/>
                  </a:cxn>
                  <a:cxn ang="0">
                    <a:pos x="0" y="1558"/>
                  </a:cxn>
                  <a:cxn ang="0">
                    <a:pos x="372" y="1558"/>
                  </a:cxn>
                  <a:cxn ang="0">
                    <a:pos x="372" y="33"/>
                  </a:cxn>
                  <a:cxn ang="0">
                    <a:pos x="275" y="0"/>
                  </a:cxn>
                </a:cxnLst>
                <a:rect l="0" t="0" r="r" b="b"/>
                <a:pathLst>
                  <a:path w="372" h="1558">
                    <a:moveTo>
                      <a:pt x="275" y="0"/>
                    </a:moveTo>
                    <a:lnTo>
                      <a:pt x="0" y="129"/>
                    </a:lnTo>
                    <a:lnTo>
                      <a:pt x="0" y="1558"/>
                    </a:lnTo>
                    <a:lnTo>
                      <a:pt x="372" y="1558"/>
                    </a:lnTo>
                    <a:lnTo>
                      <a:pt x="372" y="33"/>
                    </a:lnTo>
                    <a:lnTo>
                      <a:pt x="27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iṥlidê">
                <a:extLst>
                  <a:ext uri="{FF2B5EF4-FFF2-40B4-BE49-F238E27FC236}">
                    <a16:creationId xmlns:a16="http://schemas.microsoft.com/office/drawing/2014/main" id="{FFAC36BE-8FFB-4AA5-B91C-915397BF48AA}"/>
                  </a:ext>
                </a:extLst>
              </p:cNvPr>
              <p:cNvSpPr/>
              <p:nvPr/>
            </p:nvSpPr>
            <p:spPr bwMode="auto">
              <a:xfrm>
                <a:off x="3510956" y="2536528"/>
                <a:ext cx="831414" cy="3311057"/>
              </a:xfrm>
              <a:custGeom>
                <a:avLst/>
                <a:gdLst/>
                <a:ahLst/>
                <a:cxnLst>
                  <a:cxn ang="0">
                    <a:pos x="275" y="0"/>
                  </a:cxn>
                  <a:cxn ang="0">
                    <a:pos x="0" y="129"/>
                  </a:cxn>
                  <a:cxn ang="0">
                    <a:pos x="0" y="1558"/>
                  </a:cxn>
                  <a:cxn ang="0">
                    <a:pos x="372" y="1558"/>
                  </a:cxn>
                  <a:cxn ang="0">
                    <a:pos x="372" y="33"/>
                  </a:cxn>
                  <a:cxn ang="0">
                    <a:pos x="275" y="0"/>
                  </a:cxn>
                </a:cxnLst>
                <a:rect l="0" t="0" r="r" b="b"/>
                <a:pathLst>
                  <a:path w="372" h="1558">
                    <a:moveTo>
                      <a:pt x="275" y="0"/>
                    </a:moveTo>
                    <a:lnTo>
                      <a:pt x="0" y="129"/>
                    </a:lnTo>
                    <a:lnTo>
                      <a:pt x="0" y="1558"/>
                    </a:lnTo>
                    <a:lnTo>
                      <a:pt x="372" y="1558"/>
                    </a:lnTo>
                    <a:lnTo>
                      <a:pt x="372" y="33"/>
                    </a:lnTo>
                    <a:lnTo>
                      <a:pt x="275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$ľîḍe">
                <a:extLst>
                  <a:ext uri="{FF2B5EF4-FFF2-40B4-BE49-F238E27FC236}">
                    <a16:creationId xmlns:a16="http://schemas.microsoft.com/office/drawing/2014/main" id="{C0D69B7F-D4E8-45C9-B257-B69ED9B9F181}"/>
                  </a:ext>
                </a:extLst>
              </p:cNvPr>
              <p:cNvSpPr/>
              <p:nvPr/>
            </p:nvSpPr>
            <p:spPr bwMode="auto">
              <a:xfrm>
                <a:off x="4563632" y="2683168"/>
                <a:ext cx="831414" cy="316441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489"/>
                  </a:cxn>
                  <a:cxn ang="0">
                    <a:pos x="372" y="1489"/>
                  </a:cxn>
                  <a:cxn ang="0">
                    <a:pos x="372" y="130"/>
                  </a:cxn>
                  <a:cxn ang="0">
                    <a:pos x="0" y="0"/>
                  </a:cxn>
                </a:cxnLst>
                <a:rect l="0" t="0" r="r" b="b"/>
                <a:pathLst>
                  <a:path w="372" h="1489">
                    <a:moveTo>
                      <a:pt x="0" y="0"/>
                    </a:moveTo>
                    <a:lnTo>
                      <a:pt x="0" y="1489"/>
                    </a:lnTo>
                    <a:lnTo>
                      <a:pt x="372" y="1489"/>
                    </a:lnTo>
                    <a:lnTo>
                      <a:pt x="372" y="1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îş1íḑé">
                <a:extLst>
                  <a:ext uri="{FF2B5EF4-FFF2-40B4-BE49-F238E27FC236}">
                    <a16:creationId xmlns:a16="http://schemas.microsoft.com/office/drawing/2014/main" id="{082E3DE1-EC50-47C1-A821-E117FAC5266D}"/>
                  </a:ext>
                </a:extLst>
              </p:cNvPr>
              <p:cNvSpPr/>
              <p:nvPr/>
            </p:nvSpPr>
            <p:spPr bwMode="auto">
              <a:xfrm>
                <a:off x="4563632" y="2683168"/>
                <a:ext cx="831414" cy="316441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489"/>
                  </a:cxn>
                  <a:cxn ang="0">
                    <a:pos x="372" y="1489"/>
                  </a:cxn>
                  <a:cxn ang="0">
                    <a:pos x="372" y="130"/>
                  </a:cxn>
                  <a:cxn ang="0">
                    <a:pos x="0" y="0"/>
                  </a:cxn>
                </a:cxnLst>
                <a:rect l="0" t="0" r="r" b="b"/>
                <a:pathLst>
                  <a:path w="372" h="1489">
                    <a:moveTo>
                      <a:pt x="0" y="0"/>
                    </a:moveTo>
                    <a:lnTo>
                      <a:pt x="0" y="1489"/>
                    </a:lnTo>
                    <a:lnTo>
                      <a:pt x="372" y="1489"/>
                    </a:lnTo>
                    <a:lnTo>
                      <a:pt x="372" y="130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s1ïḑê">
                <a:extLst>
                  <a:ext uri="{FF2B5EF4-FFF2-40B4-BE49-F238E27FC236}">
                    <a16:creationId xmlns:a16="http://schemas.microsoft.com/office/drawing/2014/main" id="{38EB5131-E2E9-4726-BEC4-95B6D7090198}"/>
                  </a:ext>
                </a:extLst>
              </p:cNvPr>
              <p:cNvSpPr/>
              <p:nvPr/>
            </p:nvSpPr>
            <p:spPr bwMode="auto">
              <a:xfrm>
                <a:off x="5618545" y="2385640"/>
                <a:ext cx="831414" cy="3461946"/>
              </a:xfrm>
              <a:custGeom>
                <a:avLst/>
                <a:gdLst/>
                <a:ahLst/>
                <a:cxnLst>
                  <a:cxn ang="0">
                    <a:pos x="13" y="163"/>
                  </a:cxn>
                  <a:cxn ang="0">
                    <a:pos x="12" y="164"/>
                  </a:cxn>
                  <a:cxn ang="0">
                    <a:pos x="10" y="165"/>
                  </a:cxn>
                  <a:cxn ang="0">
                    <a:pos x="8" y="166"/>
                  </a:cxn>
                  <a:cxn ang="0">
                    <a:pos x="6" y="167"/>
                  </a:cxn>
                  <a:cxn ang="0">
                    <a:pos x="4" y="168"/>
                  </a:cxn>
                  <a:cxn ang="0">
                    <a:pos x="1" y="169"/>
                  </a:cxn>
                  <a:cxn ang="0">
                    <a:pos x="0" y="169"/>
                  </a:cxn>
                  <a:cxn ang="0">
                    <a:pos x="0" y="923"/>
                  </a:cxn>
                  <a:cxn ang="0">
                    <a:pos x="211" y="923"/>
                  </a:cxn>
                  <a:cxn ang="0">
                    <a:pos x="211" y="0"/>
                  </a:cxn>
                  <a:cxn ang="0">
                    <a:pos x="13" y="163"/>
                  </a:cxn>
                </a:cxnLst>
                <a:rect l="0" t="0" r="r" b="b"/>
                <a:pathLst>
                  <a:path w="211" h="923">
                    <a:moveTo>
                      <a:pt x="13" y="163"/>
                    </a:moveTo>
                    <a:cubicBezTo>
                      <a:pt x="12" y="164"/>
                      <a:pt x="12" y="164"/>
                      <a:pt x="12" y="164"/>
                    </a:cubicBezTo>
                    <a:cubicBezTo>
                      <a:pt x="11" y="164"/>
                      <a:pt x="10" y="165"/>
                      <a:pt x="10" y="165"/>
                    </a:cubicBezTo>
                    <a:cubicBezTo>
                      <a:pt x="9" y="166"/>
                      <a:pt x="9" y="166"/>
                      <a:pt x="8" y="166"/>
                    </a:cubicBezTo>
                    <a:cubicBezTo>
                      <a:pt x="7" y="167"/>
                      <a:pt x="6" y="167"/>
                      <a:pt x="6" y="167"/>
                    </a:cubicBezTo>
                    <a:cubicBezTo>
                      <a:pt x="5" y="168"/>
                      <a:pt x="4" y="168"/>
                      <a:pt x="4" y="168"/>
                    </a:cubicBezTo>
                    <a:cubicBezTo>
                      <a:pt x="3" y="168"/>
                      <a:pt x="2" y="169"/>
                      <a:pt x="1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923"/>
                      <a:pt x="0" y="923"/>
                      <a:pt x="0" y="923"/>
                    </a:cubicBezTo>
                    <a:cubicBezTo>
                      <a:pt x="211" y="923"/>
                      <a:pt x="211" y="923"/>
                      <a:pt x="211" y="923"/>
                    </a:cubicBezTo>
                    <a:cubicBezTo>
                      <a:pt x="211" y="0"/>
                      <a:pt x="211" y="0"/>
                      <a:pt x="211" y="0"/>
                    </a:cubicBezTo>
                    <a:cubicBezTo>
                      <a:pt x="13" y="163"/>
                      <a:pt x="13" y="163"/>
                      <a:pt x="13" y="163"/>
                    </a:cubicBezTo>
                  </a:path>
                </a:pathLst>
              </a:custGeom>
              <a:solidFill>
                <a:schemeClr val="accent5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1" name="îśḷïḓè">
                <a:extLst>
                  <a:ext uri="{FF2B5EF4-FFF2-40B4-BE49-F238E27FC236}">
                    <a16:creationId xmlns:a16="http://schemas.microsoft.com/office/drawing/2014/main" id="{7CA5DB01-49E9-4321-98E2-112DDFF00B5B}"/>
                  </a:ext>
                </a:extLst>
              </p:cNvPr>
              <p:cNvGrpSpPr/>
              <p:nvPr/>
            </p:nvGrpSpPr>
            <p:grpSpPr>
              <a:xfrm>
                <a:off x="5875261" y="2931082"/>
                <a:ext cx="317736" cy="386514"/>
                <a:chOff x="5105400" y="2362200"/>
                <a:chExt cx="212725" cy="258763"/>
              </a:xfrm>
              <a:solidFill>
                <a:schemeClr val="bg1"/>
              </a:solidFill>
            </p:grpSpPr>
            <p:sp>
              <p:nvSpPr>
                <p:cNvPr id="65" name="îṥľîďé">
                  <a:extLst>
                    <a:ext uri="{FF2B5EF4-FFF2-40B4-BE49-F238E27FC236}">
                      <a16:creationId xmlns:a16="http://schemas.microsoft.com/office/drawing/2014/main" id="{971CFCD7-45E4-43BC-8D53-694BCD86A455}"/>
                    </a:ext>
                  </a:extLst>
                </p:cNvPr>
                <p:cNvSpPr/>
                <p:nvPr/>
              </p:nvSpPr>
              <p:spPr bwMode="auto">
                <a:xfrm>
                  <a:off x="5197475" y="2606675"/>
                  <a:ext cx="25400" cy="14288"/>
                </a:xfrm>
                <a:custGeom>
                  <a:avLst/>
                  <a:gdLst/>
                  <a:ahLst/>
                  <a:cxnLst>
                    <a:cxn ang="0">
                      <a:pos x="7" y="0"/>
                    </a:cxn>
                    <a:cxn ang="0">
                      <a:pos x="3" y="0"/>
                    </a:cxn>
                    <a:cxn ang="0">
                      <a:pos x="0" y="2"/>
                    </a:cxn>
                    <a:cxn ang="0">
                      <a:pos x="0" y="2"/>
                    </a:cxn>
                    <a:cxn ang="0">
                      <a:pos x="3" y="5"/>
                    </a:cxn>
                    <a:cxn ang="0">
                      <a:pos x="7" y="5"/>
                    </a:cxn>
                    <a:cxn ang="0">
                      <a:pos x="9" y="2"/>
                    </a:cxn>
                    <a:cxn ang="0">
                      <a:pos x="9" y="2"/>
                    </a:cxn>
                    <a:cxn ang="0">
                      <a:pos x="7" y="0"/>
                    </a:cxn>
                  </a:cxnLst>
                  <a:rect l="0" t="0" r="r" b="b"/>
                  <a:pathLst>
                    <a:path w="9" h="5">
                      <a:moveTo>
                        <a:pt x="7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7" y="5"/>
                        <a:pt x="7" y="5"/>
                        <a:pt x="7" y="5"/>
                      </a:cubicBezTo>
                      <a:cubicBezTo>
                        <a:pt x="8" y="5"/>
                        <a:pt x="9" y="4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1"/>
                        <a:pt x="8" y="0"/>
                        <a:pt x="7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6" name="íṥḷíḓè">
                  <a:extLst>
                    <a:ext uri="{FF2B5EF4-FFF2-40B4-BE49-F238E27FC236}">
                      <a16:creationId xmlns:a16="http://schemas.microsoft.com/office/drawing/2014/main" id="{8649FA56-781B-4DA3-95E0-518782918515}"/>
                    </a:ext>
                  </a:extLst>
                </p:cNvPr>
                <p:cNvSpPr/>
                <p:nvPr/>
              </p:nvSpPr>
              <p:spPr bwMode="auto">
                <a:xfrm>
                  <a:off x="5189538" y="2589213"/>
                  <a:ext cx="44450" cy="14288"/>
                </a:xfrm>
                <a:custGeom>
                  <a:avLst/>
                  <a:gdLst/>
                  <a:ahLst/>
                  <a:cxnLst>
                    <a:cxn ang="0">
                      <a:pos x="13" y="0"/>
                    </a:cxn>
                    <a:cxn ang="0">
                      <a:pos x="2" y="0"/>
                    </a:cxn>
                    <a:cxn ang="0">
                      <a:pos x="0" y="3"/>
                    </a:cxn>
                    <a:cxn ang="0">
                      <a:pos x="0" y="3"/>
                    </a:cxn>
                    <a:cxn ang="0">
                      <a:pos x="2" y="5"/>
                    </a:cxn>
                    <a:cxn ang="0">
                      <a:pos x="13" y="5"/>
                    </a:cxn>
                    <a:cxn ang="0">
                      <a:pos x="16" y="3"/>
                    </a:cxn>
                    <a:cxn ang="0">
                      <a:pos x="16" y="3"/>
                    </a:cxn>
                    <a:cxn ang="0">
                      <a:pos x="13" y="0"/>
                    </a:cxn>
                  </a:cxnLst>
                  <a:rect l="0" t="0" r="r" b="b"/>
                  <a:pathLst>
                    <a:path w="16" h="5">
                      <a:moveTo>
                        <a:pt x="1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5" y="5"/>
                        <a:pt x="16" y="4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1"/>
                        <a:pt x="15" y="0"/>
                        <a:pt x="13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7" name="îṩļíḋe">
                  <a:extLst>
                    <a:ext uri="{FF2B5EF4-FFF2-40B4-BE49-F238E27FC236}">
                      <a16:creationId xmlns:a16="http://schemas.microsoft.com/office/drawing/2014/main" id="{78DA2E3B-E1CE-4013-9950-0621592E4BE5}"/>
                    </a:ext>
                  </a:extLst>
                </p:cNvPr>
                <p:cNvSpPr/>
                <p:nvPr/>
              </p:nvSpPr>
              <p:spPr bwMode="auto">
                <a:xfrm>
                  <a:off x="5181600" y="2570163"/>
                  <a:ext cx="58738" cy="19050"/>
                </a:xfrm>
                <a:custGeom>
                  <a:avLst/>
                  <a:gdLst/>
                  <a:ahLst/>
                  <a:cxnLst>
                    <a:cxn ang="0">
                      <a:pos x="18" y="0"/>
                    </a:cxn>
                    <a:cxn ang="0">
                      <a:pos x="4" y="0"/>
                    </a:cxn>
                    <a:cxn ang="0">
                      <a:pos x="0" y="3"/>
                    </a:cxn>
                    <a:cxn ang="0">
                      <a:pos x="0" y="3"/>
                    </a:cxn>
                    <a:cxn ang="0">
                      <a:pos x="4" y="7"/>
                    </a:cxn>
                    <a:cxn ang="0">
                      <a:pos x="18" y="7"/>
                    </a:cxn>
                    <a:cxn ang="0">
                      <a:pos x="21" y="3"/>
                    </a:cxn>
                    <a:cxn ang="0">
                      <a:pos x="21" y="3"/>
                    </a:cxn>
                    <a:cxn ang="0">
                      <a:pos x="18" y="0"/>
                    </a:cxn>
                  </a:cxnLst>
                  <a:rect l="0" t="0" r="r" b="b"/>
                  <a:pathLst>
                    <a:path w="21" h="7">
                      <a:moveTo>
                        <a:pt x="18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1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5"/>
                        <a:pt x="2" y="7"/>
                        <a:pt x="4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20" y="7"/>
                        <a:pt x="21" y="5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1" y="1"/>
                        <a:pt x="20" y="0"/>
                        <a:pt x="18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8" name="ï$ļídè">
                  <a:extLst>
                    <a:ext uri="{FF2B5EF4-FFF2-40B4-BE49-F238E27FC236}">
                      <a16:creationId xmlns:a16="http://schemas.microsoft.com/office/drawing/2014/main" id="{1212E49E-D6AA-477A-B729-B2D0BE24A3C7}"/>
                    </a:ext>
                  </a:extLst>
                </p:cNvPr>
                <p:cNvSpPr/>
                <p:nvPr/>
              </p:nvSpPr>
              <p:spPr bwMode="auto">
                <a:xfrm>
                  <a:off x="5207000" y="2362200"/>
                  <a:ext cx="11113" cy="25400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9" name="iṡ1iḋê">
                  <a:extLst>
                    <a:ext uri="{FF2B5EF4-FFF2-40B4-BE49-F238E27FC236}">
                      <a16:creationId xmlns:a16="http://schemas.microsoft.com/office/drawing/2014/main" id="{DA2D2A3D-7642-4539-B534-CFC8B5142DB2}"/>
                    </a:ext>
                  </a:extLst>
                </p:cNvPr>
                <p:cNvSpPr/>
                <p:nvPr/>
              </p:nvSpPr>
              <p:spPr bwMode="auto">
                <a:xfrm>
                  <a:off x="5207000" y="2362200"/>
                  <a:ext cx="11113" cy="25400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0" name="ï$1íḍé">
                  <a:extLst>
                    <a:ext uri="{FF2B5EF4-FFF2-40B4-BE49-F238E27FC236}">
                      <a16:creationId xmlns:a16="http://schemas.microsoft.com/office/drawing/2014/main" id="{295D989C-30C1-438F-8EDC-ED83056EBDED}"/>
                    </a:ext>
                  </a:extLst>
                </p:cNvPr>
                <p:cNvSpPr/>
                <p:nvPr/>
              </p:nvSpPr>
              <p:spPr bwMode="auto">
                <a:xfrm>
                  <a:off x="5262563" y="2387600"/>
                  <a:ext cx="25400" cy="25400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0" y="11"/>
                    </a:cxn>
                    <a:cxn ang="0">
                      <a:pos x="5" y="16"/>
                    </a:cxn>
                    <a:cxn ang="0">
                      <a:pos x="16" y="4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6" h="16">
                      <a:moveTo>
                        <a:pt x="10" y="0"/>
                      </a:moveTo>
                      <a:lnTo>
                        <a:pt x="0" y="11"/>
                      </a:lnTo>
                      <a:lnTo>
                        <a:pt x="5" y="16"/>
                      </a:lnTo>
                      <a:lnTo>
                        <a:pt x="16" y="4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1" name="íşlîḋê">
                  <a:extLst>
                    <a:ext uri="{FF2B5EF4-FFF2-40B4-BE49-F238E27FC236}">
                      <a16:creationId xmlns:a16="http://schemas.microsoft.com/office/drawing/2014/main" id="{22688B41-75DA-4F54-9C14-A0C4111369DF}"/>
                    </a:ext>
                  </a:extLst>
                </p:cNvPr>
                <p:cNvSpPr/>
                <p:nvPr/>
              </p:nvSpPr>
              <p:spPr bwMode="auto">
                <a:xfrm>
                  <a:off x="5262563" y="2387600"/>
                  <a:ext cx="25400" cy="25400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0" y="11"/>
                    </a:cxn>
                    <a:cxn ang="0">
                      <a:pos x="5" y="16"/>
                    </a:cxn>
                    <a:cxn ang="0">
                      <a:pos x="16" y="4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6" h="16">
                      <a:moveTo>
                        <a:pt x="10" y="0"/>
                      </a:moveTo>
                      <a:lnTo>
                        <a:pt x="0" y="11"/>
                      </a:lnTo>
                      <a:lnTo>
                        <a:pt x="5" y="16"/>
                      </a:lnTo>
                      <a:lnTo>
                        <a:pt x="16" y="4"/>
                      </a:lnTo>
                      <a:lnTo>
                        <a:pt x="10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2" name="iṩlîḑe">
                  <a:extLst>
                    <a:ext uri="{FF2B5EF4-FFF2-40B4-BE49-F238E27FC236}">
                      <a16:creationId xmlns:a16="http://schemas.microsoft.com/office/drawing/2014/main" id="{1AD63ACE-0012-4ECA-AE37-E50811192435}"/>
                    </a:ext>
                  </a:extLst>
                </p:cNvPr>
                <p:cNvSpPr/>
                <p:nvPr/>
              </p:nvSpPr>
              <p:spPr bwMode="auto">
                <a:xfrm>
                  <a:off x="5289550" y="2455863"/>
                  <a:ext cx="28575" cy="14288"/>
                </a:xfrm>
                <a:custGeom>
                  <a:avLst/>
                  <a:gdLst/>
                  <a:ahLst/>
                  <a:cxnLst>
                    <a:cxn ang="0">
                      <a:pos x="16" y="0"/>
                    </a:cxn>
                    <a:cxn ang="0">
                      <a:pos x="0" y="1"/>
                    </a:cxn>
                    <a:cxn ang="0">
                      <a:pos x="2" y="9"/>
                    </a:cxn>
                    <a:cxn ang="0">
                      <a:pos x="18" y="7"/>
                    </a:cxn>
                    <a:cxn ang="0">
                      <a:pos x="16" y="0"/>
                    </a:cxn>
                  </a:cxnLst>
                  <a:rect l="0" t="0" r="r" b="b"/>
                  <a:pathLst>
                    <a:path w="18" h="9">
                      <a:moveTo>
                        <a:pt x="16" y="0"/>
                      </a:moveTo>
                      <a:lnTo>
                        <a:pt x="0" y="1"/>
                      </a:lnTo>
                      <a:lnTo>
                        <a:pt x="2" y="9"/>
                      </a:lnTo>
                      <a:lnTo>
                        <a:pt x="18" y="7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3" name="iŝḻïďè">
                  <a:extLst>
                    <a:ext uri="{FF2B5EF4-FFF2-40B4-BE49-F238E27FC236}">
                      <a16:creationId xmlns:a16="http://schemas.microsoft.com/office/drawing/2014/main" id="{4BAC481C-7204-437B-908F-1B25E58EAAB6}"/>
                    </a:ext>
                  </a:extLst>
                </p:cNvPr>
                <p:cNvSpPr/>
                <p:nvPr/>
              </p:nvSpPr>
              <p:spPr bwMode="auto">
                <a:xfrm>
                  <a:off x="5289550" y="2455863"/>
                  <a:ext cx="28575" cy="14288"/>
                </a:xfrm>
                <a:custGeom>
                  <a:avLst/>
                  <a:gdLst/>
                  <a:ahLst/>
                  <a:cxnLst>
                    <a:cxn ang="0">
                      <a:pos x="16" y="0"/>
                    </a:cxn>
                    <a:cxn ang="0">
                      <a:pos x="0" y="1"/>
                    </a:cxn>
                    <a:cxn ang="0">
                      <a:pos x="2" y="9"/>
                    </a:cxn>
                    <a:cxn ang="0">
                      <a:pos x="18" y="7"/>
                    </a:cxn>
                    <a:cxn ang="0">
                      <a:pos x="16" y="0"/>
                    </a:cxn>
                  </a:cxnLst>
                  <a:rect l="0" t="0" r="r" b="b"/>
                  <a:pathLst>
                    <a:path w="18" h="9">
                      <a:moveTo>
                        <a:pt x="16" y="0"/>
                      </a:moveTo>
                      <a:lnTo>
                        <a:pt x="0" y="1"/>
                      </a:lnTo>
                      <a:lnTo>
                        <a:pt x="2" y="9"/>
                      </a:lnTo>
                      <a:lnTo>
                        <a:pt x="18" y="7"/>
                      </a:lnTo>
                      <a:lnTo>
                        <a:pt x="16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4" name="iśľiḑé">
                  <a:extLst>
                    <a:ext uri="{FF2B5EF4-FFF2-40B4-BE49-F238E27FC236}">
                      <a16:creationId xmlns:a16="http://schemas.microsoft.com/office/drawing/2014/main" id="{DFF729E6-7B34-416A-87F4-5583D8D156E4}"/>
                    </a:ext>
                  </a:extLst>
                </p:cNvPr>
                <p:cNvSpPr/>
                <p:nvPr/>
              </p:nvSpPr>
              <p:spPr bwMode="auto">
                <a:xfrm>
                  <a:off x="5270500" y="2517775"/>
                  <a:ext cx="25400" cy="22225"/>
                </a:xfrm>
                <a:custGeom>
                  <a:avLst/>
                  <a:gdLst/>
                  <a:ahLst/>
                  <a:cxnLst>
                    <a:cxn ang="0">
                      <a:pos x="4" y="0"/>
                    </a:cxn>
                    <a:cxn ang="0">
                      <a:pos x="0" y="5"/>
                    </a:cxn>
                    <a:cxn ang="0">
                      <a:pos x="12" y="14"/>
                    </a:cxn>
                    <a:cxn ang="0">
                      <a:pos x="16" y="8"/>
                    </a:cxn>
                    <a:cxn ang="0">
                      <a:pos x="4" y="0"/>
                    </a:cxn>
                  </a:cxnLst>
                  <a:rect l="0" t="0" r="r" b="b"/>
                  <a:pathLst>
                    <a:path w="16" h="14">
                      <a:moveTo>
                        <a:pt x="4" y="0"/>
                      </a:moveTo>
                      <a:lnTo>
                        <a:pt x="0" y="5"/>
                      </a:lnTo>
                      <a:lnTo>
                        <a:pt x="12" y="14"/>
                      </a:lnTo>
                      <a:lnTo>
                        <a:pt x="16" y="8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5" name="î$lïḍé">
                  <a:extLst>
                    <a:ext uri="{FF2B5EF4-FFF2-40B4-BE49-F238E27FC236}">
                      <a16:creationId xmlns:a16="http://schemas.microsoft.com/office/drawing/2014/main" id="{0FAA2BC7-4A7E-47B0-B56B-9F762B4BE668}"/>
                    </a:ext>
                  </a:extLst>
                </p:cNvPr>
                <p:cNvSpPr/>
                <p:nvPr/>
              </p:nvSpPr>
              <p:spPr bwMode="auto">
                <a:xfrm>
                  <a:off x="5270500" y="2517775"/>
                  <a:ext cx="25400" cy="22225"/>
                </a:xfrm>
                <a:custGeom>
                  <a:avLst/>
                  <a:gdLst/>
                  <a:ahLst/>
                  <a:cxnLst>
                    <a:cxn ang="0">
                      <a:pos x="4" y="0"/>
                    </a:cxn>
                    <a:cxn ang="0">
                      <a:pos x="0" y="5"/>
                    </a:cxn>
                    <a:cxn ang="0">
                      <a:pos x="12" y="14"/>
                    </a:cxn>
                    <a:cxn ang="0">
                      <a:pos x="16" y="8"/>
                    </a:cxn>
                    <a:cxn ang="0">
                      <a:pos x="4" y="0"/>
                    </a:cxn>
                  </a:cxnLst>
                  <a:rect l="0" t="0" r="r" b="b"/>
                  <a:pathLst>
                    <a:path w="16" h="14">
                      <a:moveTo>
                        <a:pt x="4" y="0"/>
                      </a:moveTo>
                      <a:lnTo>
                        <a:pt x="0" y="5"/>
                      </a:lnTo>
                      <a:lnTo>
                        <a:pt x="12" y="14"/>
                      </a:lnTo>
                      <a:lnTo>
                        <a:pt x="16" y="8"/>
                      </a:lnTo>
                      <a:lnTo>
                        <a:pt x="4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6" name="íś1iďe">
                  <a:extLst>
                    <a:ext uri="{FF2B5EF4-FFF2-40B4-BE49-F238E27FC236}">
                      <a16:creationId xmlns:a16="http://schemas.microsoft.com/office/drawing/2014/main" id="{F2E71474-C1D0-4C60-B6A5-7821995263DD}"/>
                    </a:ext>
                  </a:extLst>
                </p:cNvPr>
                <p:cNvSpPr/>
                <p:nvPr/>
              </p:nvSpPr>
              <p:spPr bwMode="auto">
                <a:xfrm>
                  <a:off x="5133975" y="2386013"/>
                  <a:ext cx="25400" cy="23813"/>
                </a:xfrm>
                <a:custGeom>
                  <a:avLst/>
                  <a:gdLst/>
                  <a:ahLst/>
                  <a:cxnLst>
                    <a:cxn ang="0">
                      <a:pos x="5" y="0"/>
                    </a:cxn>
                    <a:cxn ang="0">
                      <a:pos x="0" y="5"/>
                    </a:cxn>
                    <a:cxn ang="0">
                      <a:pos x="12" y="15"/>
                    </a:cxn>
                    <a:cxn ang="0">
                      <a:pos x="16" y="12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16" h="15">
                      <a:moveTo>
                        <a:pt x="5" y="0"/>
                      </a:moveTo>
                      <a:lnTo>
                        <a:pt x="0" y="5"/>
                      </a:lnTo>
                      <a:lnTo>
                        <a:pt x="12" y="15"/>
                      </a:lnTo>
                      <a:lnTo>
                        <a:pt x="16" y="1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7" name="îśḻîdé">
                  <a:extLst>
                    <a:ext uri="{FF2B5EF4-FFF2-40B4-BE49-F238E27FC236}">
                      <a16:creationId xmlns:a16="http://schemas.microsoft.com/office/drawing/2014/main" id="{CBC682B4-022B-42D4-91A7-CDE21A62A64F}"/>
                    </a:ext>
                  </a:extLst>
                </p:cNvPr>
                <p:cNvSpPr/>
                <p:nvPr/>
              </p:nvSpPr>
              <p:spPr bwMode="auto">
                <a:xfrm>
                  <a:off x="5133975" y="2386013"/>
                  <a:ext cx="25400" cy="23813"/>
                </a:xfrm>
                <a:custGeom>
                  <a:avLst/>
                  <a:gdLst/>
                  <a:ahLst/>
                  <a:cxnLst>
                    <a:cxn ang="0">
                      <a:pos x="5" y="0"/>
                    </a:cxn>
                    <a:cxn ang="0">
                      <a:pos x="0" y="5"/>
                    </a:cxn>
                    <a:cxn ang="0">
                      <a:pos x="12" y="15"/>
                    </a:cxn>
                    <a:cxn ang="0">
                      <a:pos x="16" y="12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16" h="15">
                      <a:moveTo>
                        <a:pt x="5" y="0"/>
                      </a:moveTo>
                      <a:lnTo>
                        <a:pt x="0" y="5"/>
                      </a:lnTo>
                      <a:lnTo>
                        <a:pt x="12" y="15"/>
                      </a:lnTo>
                      <a:lnTo>
                        <a:pt x="16" y="12"/>
                      </a:lnTo>
                      <a:lnTo>
                        <a:pt x="5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8" name="iṣḷïdé">
                  <a:extLst>
                    <a:ext uri="{FF2B5EF4-FFF2-40B4-BE49-F238E27FC236}">
                      <a16:creationId xmlns:a16="http://schemas.microsoft.com/office/drawing/2014/main" id="{99F79210-9141-410B-934A-192E7320F3EF}"/>
                    </a:ext>
                  </a:extLst>
                </p:cNvPr>
                <p:cNvSpPr/>
                <p:nvPr/>
              </p:nvSpPr>
              <p:spPr bwMode="auto">
                <a:xfrm>
                  <a:off x="5105400" y="2455863"/>
                  <a:ext cx="25400" cy="1111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7"/>
                    </a:cxn>
                    <a:cxn ang="0">
                      <a:pos x="16" y="7"/>
                    </a:cxn>
                    <a:cxn ang="0">
                      <a:pos x="16" y="1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0" y="7"/>
                      </a:lnTo>
                      <a:lnTo>
                        <a:pt x="16" y="7"/>
                      </a:lnTo>
                      <a:lnTo>
                        <a:pt x="16" y="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9" name="ïšlîḋe">
                  <a:extLst>
                    <a:ext uri="{FF2B5EF4-FFF2-40B4-BE49-F238E27FC236}">
                      <a16:creationId xmlns:a16="http://schemas.microsoft.com/office/drawing/2014/main" id="{CA710E78-06DB-4F0C-BF0F-1D3F3D247D2E}"/>
                    </a:ext>
                  </a:extLst>
                </p:cNvPr>
                <p:cNvSpPr/>
                <p:nvPr/>
              </p:nvSpPr>
              <p:spPr bwMode="auto">
                <a:xfrm>
                  <a:off x="5105400" y="2455863"/>
                  <a:ext cx="25400" cy="1111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7"/>
                    </a:cxn>
                    <a:cxn ang="0">
                      <a:pos x="16" y="7"/>
                    </a:cxn>
                    <a:cxn ang="0">
                      <a:pos x="16" y="1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6" h="7">
                      <a:moveTo>
                        <a:pt x="0" y="0"/>
                      </a:moveTo>
                      <a:lnTo>
                        <a:pt x="0" y="7"/>
                      </a:lnTo>
                      <a:lnTo>
                        <a:pt x="16" y="7"/>
                      </a:lnTo>
                      <a:lnTo>
                        <a:pt x="16" y="1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0" name="iṡľîde">
                  <a:extLst>
                    <a:ext uri="{FF2B5EF4-FFF2-40B4-BE49-F238E27FC236}">
                      <a16:creationId xmlns:a16="http://schemas.microsoft.com/office/drawing/2014/main" id="{2F23399A-386A-4DAE-9E50-CF25B4C30704}"/>
                    </a:ext>
                  </a:extLst>
                </p:cNvPr>
                <p:cNvSpPr/>
                <p:nvPr/>
              </p:nvSpPr>
              <p:spPr bwMode="auto">
                <a:xfrm>
                  <a:off x="5124450" y="2514600"/>
                  <a:ext cx="28575" cy="25400"/>
                </a:xfrm>
                <a:custGeom>
                  <a:avLst/>
                  <a:gdLst/>
                  <a:ahLst/>
                  <a:cxnLst>
                    <a:cxn ang="0">
                      <a:pos x="13" y="0"/>
                    </a:cxn>
                    <a:cxn ang="0">
                      <a:pos x="0" y="10"/>
                    </a:cxn>
                    <a:cxn ang="0">
                      <a:pos x="4" y="16"/>
                    </a:cxn>
                    <a:cxn ang="0">
                      <a:pos x="18" y="5"/>
                    </a:cxn>
                    <a:cxn ang="0">
                      <a:pos x="13" y="0"/>
                    </a:cxn>
                  </a:cxnLst>
                  <a:rect l="0" t="0" r="r" b="b"/>
                  <a:pathLst>
                    <a:path w="18" h="16">
                      <a:moveTo>
                        <a:pt x="13" y="0"/>
                      </a:moveTo>
                      <a:lnTo>
                        <a:pt x="0" y="10"/>
                      </a:lnTo>
                      <a:lnTo>
                        <a:pt x="4" y="16"/>
                      </a:lnTo>
                      <a:lnTo>
                        <a:pt x="18" y="5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1" name="îś1îdè">
                  <a:extLst>
                    <a:ext uri="{FF2B5EF4-FFF2-40B4-BE49-F238E27FC236}">
                      <a16:creationId xmlns:a16="http://schemas.microsoft.com/office/drawing/2014/main" id="{573E6CFB-04B4-45A8-B1BC-F08C8C76FACA}"/>
                    </a:ext>
                  </a:extLst>
                </p:cNvPr>
                <p:cNvSpPr/>
                <p:nvPr/>
              </p:nvSpPr>
              <p:spPr bwMode="auto">
                <a:xfrm>
                  <a:off x="5124450" y="2514600"/>
                  <a:ext cx="28575" cy="25400"/>
                </a:xfrm>
                <a:custGeom>
                  <a:avLst/>
                  <a:gdLst/>
                  <a:ahLst/>
                  <a:cxnLst>
                    <a:cxn ang="0">
                      <a:pos x="13" y="0"/>
                    </a:cxn>
                    <a:cxn ang="0">
                      <a:pos x="0" y="10"/>
                    </a:cxn>
                    <a:cxn ang="0">
                      <a:pos x="4" y="16"/>
                    </a:cxn>
                    <a:cxn ang="0">
                      <a:pos x="18" y="5"/>
                    </a:cxn>
                    <a:cxn ang="0">
                      <a:pos x="13" y="0"/>
                    </a:cxn>
                  </a:cxnLst>
                  <a:rect l="0" t="0" r="r" b="b"/>
                  <a:pathLst>
                    <a:path w="18" h="16">
                      <a:moveTo>
                        <a:pt x="13" y="0"/>
                      </a:moveTo>
                      <a:lnTo>
                        <a:pt x="0" y="10"/>
                      </a:lnTo>
                      <a:lnTo>
                        <a:pt x="4" y="16"/>
                      </a:lnTo>
                      <a:lnTo>
                        <a:pt x="18" y="5"/>
                      </a:lnTo>
                      <a:lnTo>
                        <a:pt x="13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2" name="ïSḷîḋé">
                  <a:extLst>
                    <a:ext uri="{FF2B5EF4-FFF2-40B4-BE49-F238E27FC236}">
                      <a16:creationId xmlns:a16="http://schemas.microsoft.com/office/drawing/2014/main" id="{222D7111-1AE6-485E-B31E-265BA1D46C18}"/>
                    </a:ext>
                  </a:extLst>
                </p:cNvPr>
                <p:cNvSpPr/>
                <p:nvPr/>
              </p:nvSpPr>
              <p:spPr bwMode="auto">
                <a:xfrm>
                  <a:off x="5214938" y="2492375"/>
                  <a:ext cx="11113" cy="1587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6"/>
                    </a:cxn>
                    <a:cxn ang="0">
                      <a:pos x="4" y="3"/>
                    </a:cxn>
                    <a:cxn ang="0">
                      <a:pos x="4" y="3"/>
                    </a:cxn>
                    <a:cxn ang="0">
                      <a:pos x="2" y="1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4" h="6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3" y="6"/>
                        <a:pt x="4" y="5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4" y="2"/>
                        <a:pt x="3" y="1"/>
                        <a:pt x="2" y="1"/>
                      </a:cubicBezTo>
                      <a:cubicBezTo>
                        <a:pt x="2" y="1"/>
                        <a:pt x="1" y="1"/>
                        <a:pt x="0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3" name="íṥ1îďê">
                  <a:extLst>
                    <a:ext uri="{FF2B5EF4-FFF2-40B4-BE49-F238E27FC236}">
                      <a16:creationId xmlns:a16="http://schemas.microsoft.com/office/drawing/2014/main" id="{DCE745C3-E5F4-412A-9F04-1BAB73B73BAE}"/>
                    </a:ext>
                  </a:extLst>
                </p:cNvPr>
                <p:cNvSpPr/>
                <p:nvPr/>
              </p:nvSpPr>
              <p:spPr bwMode="auto">
                <a:xfrm>
                  <a:off x="5200650" y="2463800"/>
                  <a:ext cx="6350" cy="14288"/>
                </a:xfrm>
                <a:custGeom>
                  <a:avLst/>
                  <a:gdLst/>
                  <a:ahLst/>
                  <a:cxnLst>
                    <a:cxn ang="0">
                      <a:pos x="2" y="0"/>
                    </a:cxn>
                    <a:cxn ang="0">
                      <a:pos x="0" y="3"/>
                    </a:cxn>
                    <a:cxn ang="0">
                      <a:pos x="0" y="3"/>
                    </a:cxn>
                    <a:cxn ang="0">
                      <a:pos x="2" y="5"/>
                    </a:cxn>
                    <a:cxn ang="0">
                      <a:pos x="2" y="5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2" h="5">
                      <a:moveTo>
                        <a:pt x="2" y="0"/>
                      </a:moveTo>
                      <a:cubicBezTo>
                        <a:pt x="0" y="1"/>
                        <a:pt x="0" y="1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4"/>
                        <a:pt x="0" y="5"/>
                        <a:pt x="2" y="5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0"/>
                        <a:pt x="2" y="0"/>
                        <a:pt x="2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4" name="ïŝ1ïdé">
                  <a:extLst>
                    <a:ext uri="{FF2B5EF4-FFF2-40B4-BE49-F238E27FC236}">
                      <a16:creationId xmlns:a16="http://schemas.microsoft.com/office/drawing/2014/main" id="{CA77EB37-062E-4843-A4BD-689B034B202C}"/>
                    </a:ext>
                  </a:extLst>
                </p:cNvPr>
                <p:cNvSpPr/>
                <p:nvPr/>
              </p:nvSpPr>
              <p:spPr bwMode="auto">
                <a:xfrm>
                  <a:off x="5145088" y="2398713"/>
                  <a:ext cx="131763" cy="157163"/>
                </a:xfrm>
                <a:custGeom>
                  <a:avLst/>
                  <a:gdLst/>
                  <a:ahLst/>
                  <a:cxnLst>
                    <a:cxn ang="0">
                      <a:pos x="22" y="14"/>
                    </a:cxn>
                    <a:cxn ang="0">
                      <a:pos x="22" y="14"/>
                    </a:cxn>
                    <a:cxn ang="0">
                      <a:pos x="25" y="14"/>
                    </a:cxn>
                    <a:cxn ang="0">
                      <a:pos x="25" y="20"/>
                    </a:cxn>
                    <a:cxn ang="0">
                      <a:pos x="30" y="22"/>
                    </a:cxn>
                    <a:cxn ang="0">
                      <a:pos x="32" y="27"/>
                    </a:cxn>
                    <a:cxn ang="0">
                      <a:pos x="32" y="27"/>
                    </a:cxn>
                    <a:cxn ang="0">
                      <a:pos x="28" y="27"/>
                    </a:cxn>
                    <a:cxn ang="0">
                      <a:pos x="25" y="23"/>
                    </a:cxn>
                    <a:cxn ang="0">
                      <a:pos x="25" y="23"/>
                    </a:cxn>
                    <a:cxn ang="0">
                      <a:pos x="25" y="29"/>
                    </a:cxn>
                    <a:cxn ang="0">
                      <a:pos x="28" y="30"/>
                    </a:cxn>
                    <a:cxn ang="0">
                      <a:pos x="32" y="32"/>
                    </a:cxn>
                    <a:cxn ang="0">
                      <a:pos x="33" y="36"/>
                    </a:cxn>
                    <a:cxn ang="0">
                      <a:pos x="33" y="36"/>
                    </a:cxn>
                    <a:cxn ang="0">
                      <a:pos x="30" y="41"/>
                    </a:cxn>
                    <a:cxn ang="0">
                      <a:pos x="25" y="43"/>
                    </a:cxn>
                    <a:cxn ang="0">
                      <a:pos x="25" y="43"/>
                    </a:cxn>
                    <a:cxn ang="0">
                      <a:pos x="25" y="48"/>
                    </a:cxn>
                    <a:cxn ang="0">
                      <a:pos x="22" y="48"/>
                    </a:cxn>
                    <a:cxn ang="0">
                      <a:pos x="22" y="43"/>
                    </a:cxn>
                    <a:cxn ang="0">
                      <a:pos x="17" y="41"/>
                    </a:cxn>
                    <a:cxn ang="0">
                      <a:pos x="15" y="35"/>
                    </a:cxn>
                    <a:cxn ang="0">
                      <a:pos x="15" y="35"/>
                    </a:cxn>
                    <a:cxn ang="0">
                      <a:pos x="19" y="35"/>
                    </a:cxn>
                    <a:cxn ang="0">
                      <a:pos x="22" y="39"/>
                    </a:cxn>
                    <a:cxn ang="0">
                      <a:pos x="22" y="39"/>
                    </a:cxn>
                    <a:cxn ang="0">
                      <a:pos x="22" y="32"/>
                    </a:cxn>
                    <a:cxn ang="0">
                      <a:pos x="20" y="32"/>
                    </a:cxn>
                    <a:cxn ang="0">
                      <a:pos x="15" y="26"/>
                    </a:cxn>
                    <a:cxn ang="0">
                      <a:pos x="15" y="26"/>
                    </a:cxn>
                    <a:cxn ang="0">
                      <a:pos x="18" y="21"/>
                    </a:cxn>
                    <a:cxn ang="0">
                      <a:pos x="22" y="20"/>
                    </a:cxn>
                    <a:cxn ang="0">
                      <a:pos x="22" y="20"/>
                    </a:cxn>
                    <a:cxn ang="0">
                      <a:pos x="22" y="14"/>
                    </a:cxn>
                    <a:cxn ang="0">
                      <a:pos x="7" y="10"/>
                    </a:cxn>
                    <a:cxn ang="0">
                      <a:pos x="24" y="2"/>
                    </a:cxn>
                    <a:cxn ang="0">
                      <a:pos x="40" y="10"/>
                    </a:cxn>
                    <a:cxn ang="0">
                      <a:pos x="40" y="10"/>
                    </a:cxn>
                    <a:cxn ang="0">
                      <a:pos x="24" y="8"/>
                    </a:cxn>
                    <a:cxn ang="0">
                      <a:pos x="7" y="10"/>
                    </a:cxn>
                    <a:cxn ang="0">
                      <a:pos x="7" y="10"/>
                    </a:cxn>
                    <a:cxn ang="0">
                      <a:pos x="24" y="0"/>
                    </a:cxn>
                    <a:cxn ang="0">
                      <a:pos x="0" y="23"/>
                    </a:cxn>
                    <a:cxn ang="0">
                      <a:pos x="0" y="23"/>
                    </a:cxn>
                    <a:cxn ang="0">
                      <a:pos x="5" y="38"/>
                    </a:cxn>
                    <a:cxn ang="0">
                      <a:pos x="14" y="56"/>
                    </a:cxn>
                    <a:cxn ang="0">
                      <a:pos x="15" y="56"/>
                    </a:cxn>
                    <a:cxn ang="0">
                      <a:pos x="18" y="56"/>
                    </a:cxn>
                    <a:cxn ang="0">
                      <a:pos x="28" y="56"/>
                    </a:cxn>
                    <a:cxn ang="0">
                      <a:pos x="33" y="56"/>
                    </a:cxn>
                    <a:cxn ang="0">
                      <a:pos x="33" y="56"/>
                    </a:cxn>
                    <a:cxn ang="0">
                      <a:pos x="42" y="38"/>
                    </a:cxn>
                    <a:cxn ang="0">
                      <a:pos x="47" y="23"/>
                    </a:cxn>
                    <a:cxn ang="0">
                      <a:pos x="47" y="23"/>
                    </a:cxn>
                    <a:cxn ang="0">
                      <a:pos x="24" y="0"/>
                    </a:cxn>
                  </a:cxnLst>
                  <a:rect l="0" t="0" r="r" b="b"/>
                  <a:pathLst>
                    <a:path w="47" h="56">
                      <a:moveTo>
                        <a:pt x="22" y="14"/>
                      </a:moveTo>
                      <a:cubicBezTo>
                        <a:pt x="22" y="14"/>
                        <a:pt x="22" y="14"/>
                        <a:pt x="22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20"/>
                        <a:pt x="25" y="20"/>
                        <a:pt x="25" y="20"/>
                      </a:cubicBezTo>
                      <a:cubicBezTo>
                        <a:pt x="27" y="20"/>
                        <a:pt x="28" y="21"/>
                        <a:pt x="30" y="22"/>
                      </a:cubicBezTo>
                      <a:cubicBezTo>
                        <a:pt x="31" y="23"/>
                        <a:pt x="32" y="25"/>
                        <a:pt x="32" y="27"/>
                      </a:cubicBezTo>
                      <a:cubicBezTo>
                        <a:pt x="32" y="27"/>
                        <a:pt x="32" y="27"/>
                        <a:pt x="32" y="27"/>
                      </a:cubicBezTo>
                      <a:cubicBezTo>
                        <a:pt x="28" y="27"/>
                        <a:pt x="28" y="27"/>
                        <a:pt x="28" y="27"/>
                      </a:cubicBezTo>
                      <a:cubicBezTo>
                        <a:pt x="28" y="25"/>
                        <a:pt x="27" y="24"/>
                        <a:pt x="25" y="23"/>
                      </a:cubicBezTo>
                      <a:cubicBezTo>
                        <a:pt x="25" y="23"/>
                        <a:pt x="25" y="23"/>
                        <a:pt x="25" y="23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26" y="30"/>
                        <a:pt x="27" y="30"/>
                        <a:pt x="28" y="30"/>
                      </a:cubicBezTo>
                      <a:cubicBezTo>
                        <a:pt x="30" y="30"/>
                        <a:pt x="31" y="31"/>
                        <a:pt x="32" y="32"/>
                      </a:cubicBezTo>
                      <a:cubicBezTo>
                        <a:pt x="32" y="33"/>
                        <a:pt x="33" y="35"/>
                        <a:pt x="33" y="36"/>
                      </a:cubicBezTo>
                      <a:cubicBezTo>
                        <a:pt x="33" y="36"/>
                        <a:pt x="33" y="36"/>
                        <a:pt x="33" y="36"/>
                      </a:cubicBezTo>
                      <a:cubicBezTo>
                        <a:pt x="33" y="38"/>
                        <a:pt x="32" y="40"/>
                        <a:pt x="30" y="41"/>
                      </a:cubicBezTo>
                      <a:cubicBezTo>
                        <a:pt x="29" y="42"/>
                        <a:pt x="27" y="42"/>
                        <a:pt x="25" y="43"/>
                      </a:cubicBezTo>
                      <a:cubicBezTo>
                        <a:pt x="25" y="43"/>
                        <a:pt x="25" y="43"/>
                        <a:pt x="25" y="43"/>
                      </a:cubicBezTo>
                      <a:cubicBezTo>
                        <a:pt x="25" y="48"/>
                        <a:pt x="25" y="48"/>
                        <a:pt x="25" y="48"/>
                      </a:cubicBezTo>
                      <a:cubicBezTo>
                        <a:pt x="22" y="48"/>
                        <a:pt x="22" y="48"/>
                        <a:pt x="22" y="48"/>
                      </a:cubicBezTo>
                      <a:cubicBezTo>
                        <a:pt x="22" y="43"/>
                        <a:pt x="22" y="43"/>
                        <a:pt x="22" y="43"/>
                      </a:cubicBezTo>
                      <a:cubicBezTo>
                        <a:pt x="20" y="42"/>
                        <a:pt x="19" y="42"/>
                        <a:pt x="17" y="41"/>
                      </a:cubicBezTo>
                      <a:cubicBezTo>
                        <a:pt x="15" y="39"/>
                        <a:pt x="15" y="37"/>
                        <a:pt x="15" y="35"/>
                      </a:cubicBezTo>
                      <a:cubicBezTo>
                        <a:pt x="15" y="35"/>
                        <a:pt x="15" y="35"/>
                        <a:pt x="15" y="35"/>
                      </a:cubicBezTo>
                      <a:cubicBezTo>
                        <a:pt x="19" y="35"/>
                        <a:pt x="19" y="35"/>
                        <a:pt x="19" y="35"/>
                      </a:cubicBezTo>
                      <a:cubicBezTo>
                        <a:pt x="19" y="37"/>
                        <a:pt x="20" y="39"/>
                        <a:pt x="22" y="39"/>
                      </a:cubicBezTo>
                      <a:cubicBezTo>
                        <a:pt x="22" y="39"/>
                        <a:pt x="22" y="39"/>
                        <a:pt x="22" y="39"/>
                      </a:cubicBezTo>
                      <a:cubicBezTo>
                        <a:pt x="22" y="32"/>
                        <a:pt x="22" y="32"/>
                        <a:pt x="22" y="32"/>
                      </a:cubicBezTo>
                      <a:cubicBezTo>
                        <a:pt x="21" y="32"/>
                        <a:pt x="21" y="32"/>
                        <a:pt x="20" y="32"/>
                      </a:cubicBezTo>
                      <a:cubicBezTo>
                        <a:pt x="17" y="31"/>
                        <a:pt x="15" y="29"/>
                        <a:pt x="15" y="2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24"/>
                        <a:pt x="16" y="23"/>
                        <a:pt x="18" y="21"/>
                      </a:cubicBezTo>
                      <a:cubicBezTo>
                        <a:pt x="19" y="21"/>
                        <a:pt x="20" y="20"/>
                        <a:pt x="22" y="20"/>
                      </a:cubicBezTo>
                      <a:cubicBezTo>
                        <a:pt x="22" y="20"/>
                        <a:pt x="22" y="20"/>
                        <a:pt x="22" y="20"/>
                      </a:cubicBezTo>
                      <a:cubicBezTo>
                        <a:pt x="22" y="14"/>
                        <a:pt x="22" y="14"/>
                        <a:pt x="22" y="14"/>
                      </a:cubicBezTo>
                      <a:moveTo>
                        <a:pt x="7" y="10"/>
                      </a:moveTo>
                      <a:cubicBezTo>
                        <a:pt x="11" y="5"/>
                        <a:pt x="17" y="2"/>
                        <a:pt x="24" y="2"/>
                      </a:cubicBezTo>
                      <a:cubicBezTo>
                        <a:pt x="31" y="2"/>
                        <a:pt x="37" y="5"/>
                        <a:pt x="40" y="10"/>
                      </a:cubicBezTo>
                      <a:cubicBezTo>
                        <a:pt x="40" y="10"/>
                        <a:pt x="40" y="10"/>
                        <a:pt x="40" y="10"/>
                      </a:cubicBezTo>
                      <a:cubicBezTo>
                        <a:pt x="35" y="9"/>
                        <a:pt x="30" y="8"/>
                        <a:pt x="24" y="8"/>
                      </a:cubicBezTo>
                      <a:cubicBezTo>
                        <a:pt x="18" y="8"/>
                        <a:pt x="12" y="9"/>
                        <a:pt x="7" y="10"/>
                      </a:cubicBezTo>
                      <a:cubicBezTo>
                        <a:pt x="7" y="10"/>
                        <a:pt x="7" y="10"/>
                        <a:pt x="7" y="10"/>
                      </a:cubicBezTo>
                      <a:moveTo>
                        <a:pt x="24" y="0"/>
                      </a:moveTo>
                      <a:cubicBezTo>
                        <a:pt x="11" y="0"/>
                        <a:pt x="0" y="10"/>
                        <a:pt x="0" y="23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9"/>
                        <a:pt x="2" y="34"/>
                        <a:pt x="5" y="38"/>
                      </a:cubicBezTo>
                      <a:cubicBezTo>
                        <a:pt x="7" y="40"/>
                        <a:pt x="13" y="50"/>
                        <a:pt x="14" y="56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18" y="56"/>
                        <a:pt x="18" y="56"/>
                        <a:pt x="18" y="56"/>
                      </a:cubicBezTo>
                      <a:cubicBezTo>
                        <a:pt x="28" y="56"/>
                        <a:pt x="28" y="56"/>
                        <a:pt x="28" y="56"/>
                      </a:cubicBezTo>
                      <a:cubicBezTo>
                        <a:pt x="33" y="56"/>
                        <a:pt x="33" y="56"/>
                        <a:pt x="33" y="56"/>
                      </a:cubicBezTo>
                      <a:cubicBezTo>
                        <a:pt x="33" y="56"/>
                        <a:pt x="33" y="56"/>
                        <a:pt x="33" y="56"/>
                      </a:cubicBezTo>
                      <a:cubicBezTo>
                        <a:pt x="34" y="50"/>
                        <a:pt x="40" y="40"/>
                        <a:pt x="42" y="38"/>
                      </a:cubicBezTo>
                      <a:cubicBezTo>
                        <a:pt x="45" y="34"/>
                        <a:pt x="47" y="29"/>
                        <a:pt x="47" y="23"/>
                      </a:cubicBezTo>
                      <a:cubicBezTo>
                        <a:pt x="47" y="23"/>
                        <a:pt x="47" y="23"/>
                        <a:pt x="47" y="23"/>
                      </a:cubicBezTo>
                      <a:cubicBezTo>
                        <a:pt x="47" y="10"/>
                        <a:pt x="37" y="0"/>
                        <a:pt x="24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2" name="iṧḻïḓè">
                <a:extLst>
                  <a:ext uri="{FF2B5EF4-FFF2-40B4-BE49-F238E27FC236}">
                    <a16:creationId xmlns:a16="http://schemas.microsoft.com/office/drawing/2014/main" id="{A845F764-4BB1-4323-8EAD-5DE9C530EF38}"/>
                  </a:ext>
                </a:extLst>
              </p:cNvPr>
              <p:cNvGrpSpPr/>
              <p:nvPr/>
            </p:nvGrpSpPr>
            <p:grpSpPr>
              <a:xfrm>
                <a:off x="4823544" y="3073356"/>
                <a:ext cx="310605" cy="317750"/>
                <a:chOff x="4357688" y="2324100"/>
                <a:chExt cx="207963" cy="212726"/>
              </a:xfrm>
              <a:solidFill>
                <a:schemeClr val="bg1"/>
              </a:solidFill>
            </p:grpSpPr>
            <p:sp>
              <p:nvSpPr>
                <p:cNvPr id="61" name="íš1ïďé">
                  <a:extLst>
                    <a:ext uri="{FF2B5EF4-FFF2-40B4-BE49-F238E27FC236}">
                      <a16:creationId xmlns:a16="http://schemas.microsoft.com/office/drawing/2014/main" id="{F71443AE-C301-4FAC-A702-971047C27915}"/>
                    </a:ext>
                  </a:extLst>
                </p:cNvPr>
                <p:cNvSpPr/>
                <p:nvPr/>
              </p:nvSpPr>
              <p:spPr bwMode="auto">
                <a:xfrm>
                  <a:off x="4514850" y="2481263"/>
                  <a:ext cx="3175" cy="7938"/>
                </a:xfrm>
                <a:custGeom>
                  <a:avLst/>
                  <a:gdLst/>
                  <a:ahLst/>
                  <a:cxnLst>
                    <a:cxn ang="0">
                      <a:pos x="1" y="0"/>
                    </a:cxn>
                    <a:cxn ang="0">
                      <a:pos x="0" y="1"/>
                    </a:cxn>
                    <a:cxn ang="0">
                      <a:pos x="0" y="1"/>
                    </a:cxn>
                    <a:cxn ang="0">
                      <a:pos x="1" y="3"/>
                    </a:cxn>
                    <a:cxn ang="0">
                      <a:pos x="1" y="3"/>
                    </a:cxn>
                    <a:cxn ang="0">
                      <a:pos x="1" y="0"/>
                    </a:cxn>
                  </a:cxnLst>
                  <a:rect l="0" t="0" r="r" b="b"/>
                  <a:pathLst>
                    <a:path w="1" h="3">
                      <a:moveTo>
                        <a:pt x="1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2" name="ïSlïdê">
                  <a:extLst>
                    <a:ext uri="{FF2B5EF4-FFF2-40B4-BE49-F238E27FC236}">
                      <a16:creationId xmlns:a16="http://schemas.microsoft.com/office/drawing/2014/main" id="{B90C242D-9918-45B6-AE0A-890CA60A9403}"/>
                    </a:ext>
                  </a:extLst>
                </p:cNvPr>
                <p:cNvSpPr/>
                <p:nvPr/>
              </p:nvSpPr>
              <p:spPr bwMode="auto">
                <a:xfrm>
                  <a:off x="4522788" y="2497138"/>
                  <a:ext cx="6350" cy="1111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4"/>
                    </a:cxn>
                    <a:cxn ang="0">
                      <a:pos x="2" y="2"/>
                    </a:cxn>
                    <a:cxn ang="0">
                      <a:pos x="2" y="2"/>
                    </a:cxn>
                    <a:cxn ang="0">
                      <a:pos x="1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" h="4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2" y="4"/>
                        <a:pt x="2" y="3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1"/>
                        <a:pt x="2" y="1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3" name="îṩļíďe">
                  <a:extLst>
                    <a:ext uri="{FF2B5EF4-FFF2-40B4-BE49-F238E27FC236}">
                      <a16:creationId xmlns:a16="http://schemas.microsoft.com/office/drawing/2014/main" id="{D1595624-2643-4D50-8D97-A95E1F7F51CD}"/>
                    </a:ext>
                  </a:extLst>
                </p:cNvPr>
                <p:cNvSpPr/>
                <p:nvPr/>
              </p:nvSpPr>
              <p:spPr bwMode="auto">
                <a:xfrm>
                  <a:off x="4478338" y="2449513"/>
                  <a:ext cx="87313" cy="87313"/>
                </a:xfrm>
                <a:custGeom>
                  <a:avLst/>
                  <a:gdLst/>
                  <a:ahLst/>
                  <a:cxnLst>
                    <a:cxn ang="0">
                      <a:pos x="14" y="5"/>
                    </a:cxn>
                    <a:cxn ang="0">
                      <a:pos x="14" y="5"/>
                    </a:cxn>
                    <a:cxn ang="0">
                      <a:pos x="16" y="5"/>
                    </a:cxn>
                    <a:cxn ang="0">
                      <a:pos x="16" y="9"/>
                    </a:cxn>
                    <a:cxn ang="0">
                      <a:pos x="19" y="10"/>
                    </a:cxn>
                    <a:cxn ang="0">
                      <a:pos x="21" y="13"/>
                    </a:cxn>
                    <a:cxn ang="0">
                      <a:pos x="21" y="13"/>
                    </a:cxn>
                    <a:cxn ang="0">
                      <a:pos x="18" y="13"/>
                    </a:cxn>
                    <a:cxn ang="0">
                      <a:pos x="16" y="11"/>
                    </a:cxn>
                    <a:cxn ang="0">
                      <a:pos x="16" y="11"/>
                    </a:cxn>
                    <a:cxn ang="0">
                      <a:pos x="16" y="15"/>
                    </a:cxn>
                    <a:cxn ang="0">
                      <a:pos x="18" y="15"/>
                    </a:cxn>
                    <a:cxn ang="0">
                      <a:pos x="20" y="17"/>
                    </a:cxn>
                    <a:cxn ang="0">
                      <a:pos x="21" y="19"/>
                    </a:cxn>
                    <a:cxn ang="0">
                      <a:pos x="21" y="19"/>
                    </a:cxn>
                    <a:cxn ang="0">
                      <a:pos x="19" y="22"/>
                    </a:cxn>
                    <a:cxn ang="0">
                      <a:pos x="16" y="23"/>
                    </a:cxn>
                    <a:cxn ang="0">
                      <a:pos x="16" y="23"/>
                    </a:cxn>
                    <a:cxn ang="0">
                      <a:pos x="16" y="26"/>
                    </a:cxn>
                    <a:cxn ang="0">
                      <a:pos x="14" y="26"/>
                    </a:cxn>
                    <a:cxn ang="0">
                      <a:pos x="14" y="23"/>
                    </a:cxn>
                    <a:cxn ang="0">
                      <a:pos x="11" y="22"/>
                    </a:cxn>
                    <a:cxn ang="0">
                      <a:pos x="10" y="18"/>
                    </a:cxn>
                    <a:cxn ang="0">
                      <a:pos x="10" y="18"/>
                    </a:cxn>
                    <a:cxn ang="0">
                      <a:pos x="12" y="18"/>
                    </a:cxn>
                    <a:cxn ang="0">
                      <a:pos x="14" y="21"/>
                    </a:cxn>
                    <a:cxn ang="0">
                      <a:pos x="14" y="21"/>
                    </a:cxn>
                    <a:cxn ang="0">
                      <a:pos x="14" y="17"/>
                    </a:cxn>
                    <a:cxn ang="0">
                      <a:pos x="13" y="16"/>
                    </a:cxn>
                    <a:cxn ang="0">
                      <a:pos x="10" y="13"/>
                    </a:cxn>
                    <a:cxn ang="0">
                      <a:pos x="10" y="13"/>
                    </a:cxn>
                    <a:cxn ang="0">
                      <a:pos x="12" y="10"/>
                    </a:cxn>
                    <a:cxn ang="0">
                      <a:pos x="14" y="9"/>
                    </a:cxn>
                    <a:cxn ang="0">
                      <a:pos x="14" y="9"/>
                    </a:cxn>
                    <a:cxn ang="0">
                      <a:pos x="14" y="5"/>
                    </a:cxn>
                    <a:cxn ang="0">
                      <a:pos x="15" y="0"/>
                    </a:cxn>
                    <a:cxn ang="0">
                      <a:pos x="0" y="16"/>
                    </a:cxn>
                    <a:cxn ang="0">
                      <a:pos x="0" y="16"/>
                    </a:cxn>
                    <a:cxn ang="0">
                      <a:pos x="15" y="31"/>
                    </a:cxn>
                    <a:cxn ang="0">
                      <a:pos x="31" y="16"/>
                    </a:cxn>
                    <a:cxn ang="0">
                      <a:pos x="31" y="16"/>
                    </a:cxn>
                    <a:cxn ang="0">
                      <a:pos x="15" y="0"/>
                    </a:cxn>
                  </a:cxnLst>
                  <a:rect l="0" t="0" r="r" b="b"/>
                  <a:pathLst>
                    <a:path w="31" h="31">
                      <a:moveTo>
                        <a:pt x="14" y="5"/>
                      </a:moveTo>
                      <a:cubicBezTo>
                        <a:pt x="14" y="5"/>
                        <a:pt x="14" y="5"/>
                        <a:pt x="14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7" y="9"/>
                        <a:pt x="18" y="9"/>
                        <a:pt x="19" y="10"/>
                      </a:cubicBezTo>
                      <a:cubicBezTo>
                        <a:pt x="20" y="11"/>
                        <a:pt x="21" y="12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12"/>
                        <a:pt x="17" y="11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5"/>
                        <a:pt x="16" y="15"/>
                        <a:pt x="16" y="15"/>
                      </a:cubicBezTo>
                      <a:cubicBezTo>
                        <a:pt x="17" y="15"/>
                        <a:pt x="17" y="15"/>
                        <a:pt x="18" y="15"/>
                      </a:cubicBezTo>
                      <a:cubicBezTo>
                        <a:pt x="19" y="15"/>
                        <a:pt x="20" y="16"/>
                        <a:pt x="20" y="17"/>
                      </a:cubicBezTo>
                      <a:cubicBezTo>
                        <a:pt x="21" y="17"/>
                        <a:pt x="21" y="18"/>
                        <a:pt x="21" y="19"/>
                      </a:cubicBezTo>
                      <a:cubicBezTo>
                        <a:pt x="21" y="19"/>
                        <a:pt x="21" y="19"/>
                        <a:pt x="21" y="19"/>
                      </a:cubicBezTo>
                      <a:cubicBezTo>
                        <a:pt x="21" y="20"/>
                        <a:pt x="20" y="21"/>
                        <a:pt x="19" y="22"/>
                      </a:cubicBezTo>
                      <a:cubicBezTo>
                        <a:pt x="18" y="22"/>
                        <a:pt x="17" y="23"/>
                        <a:pt x="16" y="23"/>
                      </a:cubicBezTo>
                      <a:cubicBezTo>
                        <a:pt x="16" y="23"/>
                        <a:pt x="16" y="23"/>
                        <a:pt x="16" y="23"/>
                      </a:cubicBezTo>
                      <a:cubicBezTo>
                        <a:pt x="16" y="26"/>
                        <a:pt x="16" y="26"/>
                        <a:pt x="16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3" y="23"/>
                        <a:pt x="12" y="22"/>
                        <a:pt x="11" y="22"/>
                      </a:cubicBezTo>
                      <a:cubicBezTo>
                        <a:pt x="10" y="21"/>
                        <a:pt x="10" y="20"/>
                        <a:pt x="10" y="18"/>
                      </a:cubicBezTo>
                      <a:cubicBezTo>
                        <a:pt x="10" y="18"/>
                        <a:pt x="10" y="18"/>
                        <a:pt x="10" y="18"/>
                      </a:cubicBezTo>
                      <a:cubicBezTo>
                        <a:pt x="12" y="18"/>
                        <a:pt x="12" y="18"/>
                        <a:pt x="12" y="18"/>
                      </a:cubicBezTo>
                      <a:cubicBezTo>
                        <a:pt x="12" y="19"/>
                        <a:pt x="13" y="20"/>
                        <a:pt x="14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4" y="17"/>
                        <a:pt x="14" y="17"/>
                        <a:pt x="14" y="17"/>
                      </a:cubicBezTo>
                      <a:cubicBezTo>
                        <a:pt x="13" y="16"/>
                        <a:pt x="13" y="16"/>
                        <a:pt x="13" y="16"/>
                      </a:cubicBezTo>
                      <a:cubicBezTo>
                        <a:pt x="11" y="16"/>
                        <a:pt x="10" y="15"/>
                        <a:pt x="10" y="13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0" y="11"/>
                        <a:pt x="11" y="10"/>
                        <a:pt x="12" y="10"/>
                      </a:cubicBezTo>
                      <a:cubicBezTo>
                        <a:pt x="12" y="9"/>
                        <a:pt x="13" y="9"/>
                        <a:pt x="14" y="9"/>
                      </a:cubicBez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14" y="5"/>
                        <a:pt x="14" y="5"/>
                        <a:pt x="14" y="5"/>
                      </a:cubicBezTo>
                      <a:moveTo>
                        <a:pt x="15" y="0"/>
                      </a:move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24"/>
                        <a:pt x="7" y="31"/>
                        <a:pt x="15" y="31"/>
                      </a:cubicBezTo>
                      <a:cubicBezTo>
                        <a:pt x="24" y="31"/>
                        <a:pt x="31" y="24"/>
                        <a:pt x="31" y="16"/>
                      </a:cubicBezTo>
                      <a:cubicBezTo>
                        <a:pt x="31" y="16"/>
                        <a:pt x="31" y="16"/>
                        <a:pt x="31" y="16"/>
                      </a:cubicBezTo>
                      <a:cubicBezTo>
                        <a:pt x="31" y="7"/>
                        <a:pt x="24" y="0"/>
                        <a:pt x="15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4" name="ï$ļîḋé">
                  <a:extLst>
                    <a:ext uri="{FF2B5EF4-FFF2-40B4-BE49-F238E27FC236}">
                      <a16:creationId xmlns:a16="http://schemas.microsoft.com/office/drawing/2014/main" id="{EFDD7351-22C7-485F-A6C1-C3B5859F63AF}"/>
                    </a:ext>
                  </a:extLst>
                </p:cNvPr>
                <p:cNvSpPr/>
                <p:nvPr/>
              </p:nvSpPr>
              <p:spPr bwMode="auto">
                <a:xfrm>
                  <a:off x="4357688" y="2324100"/>
                  <a:ext cx="196850" cy="195263"/>
                </a:xfrm>
                <a:custGeom>
                  <a:avLst/>
                  <a:gdLst/>
                  <a:ahLst/>
                  <a:cxnLst>
                    <a:cxn ang="0">
                      <a:pos x="14" y="59"/>
                    </a:cxn>
                    <a:cxn ang="0">
                      <a:pos x="24" y="65"/>
                    </a:cxn>
                    <a:cxn ang="0">
                      <a:pos x="14" y="59"/>
                    </a:cxn>
                    <a:cxn ang="0">
                      <a:pos x="20" y="52"/>
                    </a:cxn>
                    <a:cxn ang="0">
                      <a:pos x="33" y="66"/>
                    </a:cxn>
                    <a:cxn ang="0">
                      <a:pos x="20" y="52"/>
                    </a:cxn>
                    <a:cxn ang="0">
                      <a:pos x="3" y="37"/>
                    </a:cxn>
                    <a:cxn ang="0">
                      <a:pos x="16" y="51"/>
                    </a:cxn>
                    <a:cxn ang="0">
                      <a:pos x="11" y="56"/>
                    </a:cxn>
                    <a:cxn ang="0">
                      <a:pos x="18" y="37"/>
                    </a:cxn>
                    <a:cxn ang="0">
                      <a:pos x="33" y="37"/>
                    </a:cxn>
                    <a:cxn ang="0">
                      <a:pos x="33" y="46"/>
                    </a:cxn>
                    <a:cxn ang="0">
                      <a:pos x="18" y="37"/>
                    </a:cxn>
                    <a:cxn ang="0">
                      <a:pos x="37" y="23"/>
                    </a:cxn>
                    <a:cxn ang="0">
                      <a:pos x="52" y="34"/>
                    </a:cxn>
                    <a:cxn ang="0">
                      <a:pos x="37" y="34"/>
                    </a:cxn>
                    <a:cxn ang="0">
                      <a:pos x="18" y="34"/>
                    </a:cxn>
                    <a:cxn ang="0">
                      <a:pos x="33" y="23"/>
                    </a:cxn>
                    <a:cxn ang="0">
                      <a:pos x="18" y="34"/>
                    </a:cxn>
                    <a:cxn ang="0">
                      <a:pos x="53" y="20"/>
                    </a:cxn>
                    <a:cxn ang="0">
                      <a:pos x="67" y="34"/>
                    </a:cxn>
                    <a:cxn ang="0">
                      <a:pos x="55" y="34"/>
                    </a:cxn>
                    <a:cxn ang="0">
                      <a:pos x="3" y="34"/>
                    </a:cxn>
                    <a:cxn ang="0">
                      <a:pos x="16" y="19"/>
                    </a:cxn>
                    <a:cxn ang="0">
                      <a:pos x="14" y="34"/>
                    </a:cxn>
                    <a:cxn ang="0">
                      <a:pos x="14" y="11"/>
                    </a:cxn>
                    <a:cxn ang="0">
                      <a:pos x="24" y="5"/>
                    </a:cxn>
                    <a:cxn ang="0">
                      <a:pos x="17" y="16"/>
                    </a:cxn>
                    <a:cxn ang="0">
                      <a:pos x="37" y="5"/>
                    </a:cxn>
                    <a:cxn ang="0">
                      <a:pos x="49" y="18"/>
                    </a:cxn>
                    <a:cxn ang="0">
                      <a:pos x="37" y="20"/>
                    </a:cxn>
                    <a:cxn ang="0">
                      <a:pos x="44" y="4"/>
                    </a:cxn>
                    <a:cxn ang="0">
                      <a:pos x="56" y="11"/>
                    </a:cxn>
                    <a:cxn ang="0">
                      <a:pos x="52" y="16"/>
                    </a:cxn>
                    <a:cxn ang="0">
                      <a:pos x="20" y="17"/>
                    </a:cxn>
                    <a:cxn ang="0">
                      <a:pos x="33" y="4"/>
                    </a:cxn>
                    <a:cxn ang="0">
                      <a:pos x="33" y="20"/>
                    </a:cxn>
                    <a:cxn ang="0">
                      <a:pos x="37" y="0"/>
                    </a:cxn>
                    <a:cxn ang="0">
                      <a:pos x="33" y="0"/>
                    </a:cxn>
                    <a:cxn ang="0">
                      <a:pos x="0" y="35"/>
                    </a:cxn>
                    <a:cxn ang="0">
                      <a:pos x="35" y="70"/>
                    </a:cxn>
                    <a:cxn ang="0">
                      <a:pos x="44" y="69"/>
                    </a:cxn>
                    <a:cxn ang="0">
                      <a:pos x="37" y="66"/>
                    </a:cxn>
                    <a:cxn ang="0">
                      <a:pos x="45" y="51"/>
                    </a:cxn>
                    <a:cxn ang="0">
                      <a:pos x="47" y="48"/>
                    </a:cxn>
                    <a:cxn ang="0">
                      <a:pos x="37" y="37"/>
                    </a:cxn>
                    <a:cxn ang="0">
                      <a:pos x="52" y="37"/>
                    </a:cxn>
                    <a:cxn ang="0">
                      <a:pos x="51" y="46"/>
                    </a:cxn>
                    <a:cxn ang="0">
                      <a:pos x="55" y="37"/>
                    </a:cxn>
                    <a:cxn ang="0">
                      <a:pos x="67" y="37"/>
                    </a:cxn>
                    <a:cxn ang="0">
                      <a:pos x="65" y="46"/>
                    </a:cxn>
                    <a:cxn ang="0">
                      <a:pos x="70" y="35"/>
                    </a:cxn>
                    <a:cxn ang="0">
                      <a:pos x="37" y="0"/>
                    </a:cxn>
                  </a:cxnLst>
                  <a:rect l="0" t="0" r="r" b="b"/>
                  <a:pathLst>
                    <a:path w="70" h="70">
                      <a:moveTo>
                        <a:pt x="14" y="59"/>
                      </a:moveTo>
                      <a:cubicBezTo>
                        <a:pt x="14" y="59"/>
                        <a:pt x="14" y="59"/>
                        <a:pt x="14" y="59"/>
                      </a:cubicBezTo>
                      <a:cubicBezTo>
                        <a:pt x="14" y="57"/>
                        <a:pt x="16" y="55"/>
                        <a:pt x="18" y="54"/>
                      </a:cubicBezTo>
                      <a:cubicBezTo>
                        <a:pt x="19" y="58"/>
                        <a:pt x="21" y="62"/>
                        <a:pt x="24" y="65"/>
                      </a:cubicBezTo>
                      <a:cubicBezTo>
                        <a:pt x="24" y="65"/>
                        <a:pt x="24" y="65"/>
                        <a:pt x="24" y="65"/>
                      </a:cubicBezTo>
                      <a:cubicBezTo>
                        <a:pt x="20" y="63"/>
                        <a:pt x="17" y="61"/>
                        <a:pt x="14" y="59"/>
                      </a:cubicBezTo>
                      <a:moveTo>
                        <a:pt x="20" y="52"/>
                      </a:move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24" y="51"/>
                        <a:pt x="29" y="50"/>
                        <a:pt x="33" y="50"/>
                      </a:cubicBezTo>
                      <a:cubicBezTo>
                        <a:pt x="33" y="66"/>
                        <a:pt x="33" y="66"/>
                        <a:pt x="33" y="66"/>
                      </a:cubicBezTo>
                      <a:cubicBezTo>
                        <a:pt x="33" y="66"/>
                        <a:pt x="33" y="66"/>
                        <a:pt x="33" y="66"/>
                      </a:cubicBezTo>
                      <a:cubicBezTo>
                        <a:pt x="27" y="65"/>
                        <a:pt x="23" y="59"/>
                        <a:pt x="20" y="52"/>
                      </a:cubicBezTo>
                      <a:moveTo>
                        <a:pt x="3" y="37"/>
                      </a:moveTo>
                      <a:cubicBezTo>
                        <a:pt x="3" y="37"/>
                        <a:pt x="3" y="37"/>
                        <a:pt x="3" y="37"/>
                      </a:cubicBezTo>
                      <a:cubicBezTo>
                        <a:pt x="14" y="37"/>
                        <a:pt x="14" y="37"/>
                        <a:pt x="14" y="37"/>
                      </a:cubicBezTo>
                      <a:cubicBezTo>
                        <a:pt x="14" y="41"/>
                        <a:pt x="15" y="46"/>
                        <a:pt x="16" y="51"/>
                      </a:cubicBezTo>
                      <a:cubicBezTo>
                        <a:pt x="16" y="51"/>
                        <a:pt x="16" y="51"/>
                        <a:pt x="16" y="51"/>
                      </a:cubicBezTo>
                      <a:cubicBezTo>
                        <a:pt x="14" y="52"/>
                        <a:pt x="12" y="54"/>
                        <a:pt x="11" y="56"/>
                      </a:cubicBezTo>
                      <a:cubicBezTo>
                        <a:pt x="7" y="51"/>
                        <a:pt x="4" y="44"/>
                        <a:pt x="3" y="37"/>
                      </a:cubicBezTo>
                      <a:moveTo>
                        <a:pt x="18" y="37"/>
                      </a:moveTo>
                      <a:cubicBezTo>
                        <a:pt x="18" y="37"/>
                        <a:pt x="18" y="37"/>
                        <a:pt x="18" y="37"/>
                      </a:cubicBezTo>
                      <a:cubicBezTo>
                        <a:pt x="33" y="37"/>
                        <a:pt x="33" y="37"/>
                        <a:pt x="33" y="37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29" y="47"/>
                        <a:pt x="24" y="47"/>
                        <a:pt x="19" y="49"/>
                      </a:cubicBezTo>
                      <a:cubicBezTo>
                        <a:pt x="18" y="45"/>
                        <a:pt x="18" y="41"/>
                        <a:pt x="18" y="37"/>
                      </a:cubicBezTo>
                      <a:moveTo>
                        <a:pt x="37" y="23"/>
                      </a:moveTo>
                      <a:cubicBezTo>
                        <a:pt x="37" y="23"/>
                        <a:pt x="37" y="23"/>
                        <a:pt x="37" y="23"/>
                      </a:cubicBezTo>
                      <a:cubicBezTo>
                        <a:pt x="41" y="23"/>
                        <a:pt x="46" y="23"/>
                        <a:pt x="50" y="21"/>
                      </a:cubicBezTo>
                      <a:cubicBezTo>
                        <a:pt x="51" y="25"/>
                        <a:pt x="52" y="30"/>
                        <a:pt x="52" y="34"/>
                      </a:cubicBezTo>
                      <a:cubicBezTo>
                        <a:pt x="52" y="34"/>
                        <a:pt x="52" y="34"/>
                        <a:pt x="52" y="34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37" y="23"/>
                        <a:pt x="37" y="23"/>
                        <a:pt x="37" y="23"/>
                      </a:cubicBezTo>
                      <a:moveTo>
                        <a:pt x="18" y="34"/>
                      </a:moveTo>
                      <a:cubicBezTo>
                        <a:pt x="18" y="29"/>
                        <a:pt x="18" y="25"/>
                        <a:pt x="19" y="21"/>
                      </a:cubicBezTo>
                      <a:cubicBezTo>
                        <a:pt x="23" y="22"/>
                        <a:pt x="29" y="23"/>
                        <a:pt x="33" y="23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8" y="34"/>
                        <a:pt x="18" y="34"/>
                        <a:pt x="18" y="34"/>
                      </a:cubicBezTo>
                      <a:moveTo>
                        <a:pt x="53" y="20"/>
                      </a:moveTo>
                      <a:cubicBezTo>
                        <a:pt x="53" y="20"/>
                        <a:pt x="53" y="20"/>
                        <a:pt x="53" y="20"/>
                      </a:cubicBezTo>
                      <a:cubicBezTo>
                        <a:pt x="56" y="18"/>
                        <a:pt x="58" y="16"/>
                        <a:pt x="59" y="14"/>
                      </a:cubicBezTo>
                      <a:cubicBezTo>
                        <a:pt x="64" y="19"/>
                        <a:pt x="67" y="26"/>
                        <a:pt x="67" y="34"/>
                      </a:cubicBezTo>
                      <a:cubicBezTo>
                        <a:pt x="67" y="34"/>
                        <a:pt x="67" y="34"/>
                        <a:pt x="67" y="34"/>
                      </a:cubicBezTo>
                      <a:cubicBezTo>
                        <a:pt x="55" y="34"/>
                        <a:pt x="55" y="34"/>
                        <a:pt x="55" y="34"/>
                      </a:cubicBezTo>
                      <a:cubicBezTo>
                        <a:pt x="55" y="29"/>
                        <a:pt x="55" y="24"/>
                        <a:pt x="53" y="20"/>
                      </a:cubicBezTo>
                      <a:moveTo>
                        <a:pt x="3" y="34"/>
                      </a:moveTo>
                      <a:cubicBezTo>
                        <a:pt x="4" y="26"/>
                        <a:pt x="7" y="19"/>
                        <a:pt x="12" y="14"/>
                      </a:cubicBezTo>
                      <a:cubicBezTo>
                        <a:pt x="12" y="16"/>
                        <a:pt x="14" y="18"/>
                        <a:pt x="16" y="19"/>
                      </a:cubicBezTo>
                      <a:cubicBezTo>
                        <a:pt x="16" y="19"/>
                        <a:pt x="16" y="19"/>
                        <a:pt x="16" y="19"/>
                      </a:cubicBezTo>
                      <a:cubicBezTo>
                        <a:pt x="15" y="24"/>
                        <a:pt x="14" y="29"/>
                        <a:pt x="14" y="34"/>
                      </a:cubicBezTo>
                      <a:cubicBezTo>
                        <a:pt x="3" y="34"/>
                        <a:pt x="3" y="34"/>
                        <a:pt x="3" y="34"/>
                      </a:cubicBezTo>
                      <a:moveTo>
                        <a:pt x="14" y="11"/>
                      </a:moveTo>
                      <a:cubicBezTo>
                        <a:pt x="14" y="11"/>
                        <a:pt x="14" y="11"/>
                        <a:pt x="14" y="11"/>
                      </a:cubicBezTo>
                      <a:cubicBezTo>
                        <a:pt x="17" y="8"/>
                        <a:pt x="20" y="6"/>
                        <a:pt x="24" y="5"/>
                      </a:cubicBezTo>
                      <a:cubicBezTo>
                        <a:pt x="24" y="5"/>
                        <a:pt x="24" y="5"/>
                        <a:pt x="24" y="5"/>
                      </a:cubicBezTo>
                      <a:cubicBezTo>
                        <a:pt x="21" y="8"/>
                        <a:pt x="19" y="11"/>
                        <a:pt x="17" y="16"/>
                      </a:cubicBezTo>
                      <a:cubicBezTo>
                        <a:pt x="16" y="14"/>
                        <a:pt x="14" y="13"/>
                        <a:pt x="14" y="11"/>
                      </a:cubicBezTo>
                      <a:moveTo>
                        <a:pt x="37" y="5"/>
                      </a:moveTo>
                      <a:cubicBezTo>
                        <a:pt x="37" y="5"/>
                        <a:pt x="37" y="5"/>
                        <a:pt x="37" y="5"/>
                      </a:cubicBezTo>
                      <a:cubicBezTo>
                        <a:pt x="43" y="5"/>
                        <a:pt x="47" y="11"/>
                        <a:pt x="49" y="18"/>
                      </a:cubicBezTo>
                      <a:cubicBezTo>
                        <a:pt x="49" y="18"/>
                        <a:pt x="49" y="18"/>
                        <a:pt x="49" y="18"/>
                      </a:cubicBezTo>
                      <a:cubicBezTo>
                        <a:pt x="45" y="19"/>
                        <a:pt x="41" y="20"/>
                        <a:pt x="37" y="20"/>
                      </a:cubicBezTo>
                      <a:cubicBezTo>
                        <a:pt x="37" y="5"/>
                        <a:pt x="37" y="5"/>
                        <a:pt x="37" y="5"/>
                      </a:cubicBezTo>
                      <a:moveTo>
                        <a:pt x="44" y="4"/>
                      </a:moveTo>
                      <a:cubicBezTo>
                        <a:pt x="44" y="4"/>
                        <a:pt x="44" y="4"/>
                        <a:pt x="44" y="4"/>
                      </a:cubicBezTo>
                      <a:cubicBezTo>
                        <a:pt x="49" y="6"/>
                        <a:pt x="53" y="8"/>
                        <a:pt x="56" y="11"/>
                      </a:cubicBezTo>
                      <a:cubicBezTo>
                        <a:pt x="56" y="11"/>
                        <a:pt x="56" y="11"/>
                        <a:pt x="56" y="11"/>
                      </a:cubicBezTo>
                      <a:cubicBezTo>
                        <a:pt x="56" y="13"/>
                        <a:pt x="55" y="15"/>
                        <a:pt x="52" y="16"/>
                      </a:cubicBezTo>
                      <a:cubicBezTo>
                        <a:pt x="50" y="11"/>
                        <a:pt x="48" y="7"/>
                        <a:pt x="44" y="4"/>
                      </a:cubicBezTo>
                      <a:moveTo>
                        <a:pt x="20" y="17"/>
                      </a:moveTo>
                      <a:cubicBezTo>
                        <a:pt x="20" y="17"/>
                        <a:pt x="20" y="17"/>
                        <a:pt x="20" y="17"/>
                      </a:cubicBezTo>
                      <a:cubicBezTo>
                        <a:pt x="23" y="10"/>
                        <a:pt x="27" y="5"/>
                        <a:pt x="33" y="4"/>
                      </a:cubicBezTo>
                      <a:cubicBezTo>
                        <a:pt x="33" y="20"/>
                        <a:pt x="33" y="20"/>
                        <a:pt x="33" y="20"/>
                      </a:cubicBezTo>
                      <a:cubicBezTo>
                        <a:pt x="33" y="20"/>
                        <a:pt x="33" y="20"/>
                        <a:pt x="33" y="20"/>
                      </a:cubicBezTo>
                      <a:cubicBezTo>
                        <a:pt x="29" y="20"/>
                        <a:pt x="24" y="19"/>
                        <a:pt x="20" y="17"/>
                      </a:cubicBezTo>
                      <a:moveTo>
                        <a:pt x="37" y="0"/>
                      </a:move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15" y="1"/>
                        <a:pt x="0" y="16"/>
                        <a:pt x="0" y="35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54"/>
                        <a:pt x="16" y="70"/>
                        <a:pt x="35" y="70"/>
                      </a:cubicBezTo>
                      <a:cubicBezTo>
                        <a:pt x="38" y="70"/>
                        <a:pt x="41" y="69"/>
                        <a:pt x="44" y="69"/>
                      </a:cubicBezTo>
                      <a:cubicBezTo>
                        <a:pt x="44" y="69"/>
                        <a:pt x="44" y="69"/>
                        <a:pt x="44" y="69"/>
                      </a:cubicBezTo>
                      <a:cubicBezTo>
                        <a:pt x="43" y="67"/>
                        <a:pt x="42" y="66"/>
                        <a:pt x="42" y="64"/>
                      </a:cubicBezTo>
                      <a:cubicBezTo>
                        <a:pt x="40" y="65"/>
                        <a:pt x="39" y="66"/>
                        <a:pt x="37" y="66"/>
                      </a:cubicBezTo>
                      <a:cubicBezTo>
                        <a:pt x="37" y="50"/>
                        <a:pt x="37" y="50"/>
                        <a:pt x="37" y="50"/>
                      </a:cubicBezTo>
                      <a:cubicBezTo>
                        <a:pt x="39" y="50"/>
                        <a:pt x="42" y="50"/>
                        <a:pt x="45" y="51"/>
                      </a:cubicBezTo>
                      <a:cubicBezTo>
                        <a:pt x="46" y="50"/>
                        <a:pt x="46" y="49"/>
                        <a:pt x="47" y="48"/>
                      </a:cubicBezTo>
                      <a:cubicBezTo>
                        <a:pt x="47" y="48"/>
                        <a:pt x="47" y="48"/>
                        <a:pt x="47" y="48"/>
                      </a:cubicBezTo>
                      <a:cubicBezTo>
                        <a:pt x="44" y="47"/>
                        <a:pt x="40" y="47"/>
                        <a:pt x="37" y="46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52" y="37"/>
                        <a:pt x="52" y="37"/>
                        <a:pt x="52" y="37"/>
                      </a:cubicBezTo>
                      <a:cubicBezTo>
                        <a:pt x="52" y="37"/>
                        <a:pt x="52" y="37"/>
                        <a:pt x="52" y="37"/>
                      </a:cubicBezTo>
                      <a:cubicBezTo>
                        <a:pt x="52" y="40"/>
                        <a:pt x="52" y="43"/>
                        <a:pt x="51" y="46"/>
                      </a:cubicBezTo>
                      <a:cubicBezTo>
                        <a:pt x="51" y="46"/>
                        <a:pt x="51" y="46"/>
                        <a:pt x="51" y="46"/>
                      </a:cubicBezTo>
                      <a:cubicBezTo>
                        <a:pt x="52" y="45"/>
                        <a:pt x="53" y="45"/>
                        <a:pt x="55" y="45"/>
                      </a:cubicBezTo>
                      <a:cubicBezTo>
                        <a:pt x="55" y="42"/>
                        <a:pt x="55" y="39"/>
                        <a:pt x="55" y="37"/>
                      </a:cubicBezTo>
                      <a:cubicBezTo>
                        <a:pt x="67" y="37"/>
                        <a:pt x="67" y="37"/>
                        <a:pt x="67" y="37"/>
                      </a:cubicBezTo>
                      <a:cubicBezTo>
                        <a:pt x="67" y="37"/>
                        <a:pt x="67" y="37"/>
                        <a:pt x="67" y="37"/>
                      </a:cubicBezTo>
                      <a:cubicBezTo>
                        <a:pt x="67" y="40"/>
                        <a:pt x="66" y="43"/>
                        <a:pt x="65" y="46"/>
                      </a:cubicBezTo>
                      <a:cubicBezTo>
                        <a:pt x="65" y="46"/>
                        <a:pt x="65" y="46"/>
                        <a:pt x="65" y="46"/>
                      </a:cubicBezTo>
                      <a:cubicBezTo>
                        <a:pt x="66" y="46"/>
                        <a:pt x="67" y="47"/>
                        <a:pt x="68" y="47"/>
                      </a:cubicBezTo>
                      <a:cubicBezTo>
                        <a:pt x="69" y="43"/>
                        <a:pt x="70" y="39"/>
                        <a:pt x="70" y="35"/>
                      </a:cubicBezTo>
                      <a:cubicBezTo>
                        <a:pt x="70" y="35"/>
                        <a:pt x="70" y="35"/>
                        <a:pt x="70" y="35"/>
                      </a:cubicBezTo>
                      <a:cubicBezTo>
                        <a:pt x="70" y="16"/>
                        <a:pt x="55" y="0"/>
                        <a:pt x="37" y="0"/>
                      </a:cubicBezTo>
                      <a:cubicBezTo>
                        <a:pt x="37" y="0"/>
                        <a:pt x="37" y="0"/>
                        <a:pt x="37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3" name="iṥḷiďê">
                <a:extLst>
                  <a:ext uri="{FF2B5EF4-FFF2-40B4-BE49-F238E27FC236}">
                    <a16:creationId xmlns:a16="http://schemas.microsoft.com/office/drawing/2014/main" id="{C1B93D6F-8362-4D77-9A91-0F7A9253F23B}"/>
                  </a:ext>
                </a:extLst>
              </p:cNvPr>
              <p:cNvGrpSpPr/>
              <p:nvPr/>
            </p:nvGrpSpPr>
            <p:grpSpPr>
              <a:xfrm>
                <a:off x="2710644" y="3317516"/>
                <a:ext cx="317741" cy="334339"/>
                <a:chOff x="2854325" y="2497138"/>
                <a:chExt cx="212725" cy="223837"/>
              </a:xfrm>
              <a:solidFill>
                <a:schemeClr val="bg1"/>
              </a:solidFill>
            </p:grpSpPr>
            <p:sp>
              <p:nvSpPr>
                <p:cNvPr id="48" name="ïṩľîḓè">
                  <a:extLst>
                    <a:ext uri="{FF2B5EF4-FFF2-40B4-BE49-F238E27FC236}">
                      <a16:creationId xmlns:a16="http://schemas.microsoft.com/office/drawing/2014/main" id="{3D3FF6A0-7142-4ECF-BFA8-3EDCE954BD43}"/>
                    </a:ext>
                  </a:extLst>
                </p:cNvPr>
                <p:cNvSpPr/>
                <p:nvPr/>
              </p:nvSpPr>
              <p:spPr bwMode="auto">
                <a:xfrm>
                  <a:off x="2854325" y="2613025"/>
                  <a:ext cx="212725" cy="107950"/>
                </a:xfrm>
                <a:custGeom>
                  <a:avLst/>
                  <a:gdLst/>
                  <a:ahLst/>
                  <a:cxnLst>
                    <a:cxn ang="0">
                      <a:pos x="15" y="26"/>
                    </a:cxn>
                    <a:cxn ang="0">
                      <a:pos x="27" y="33"/>
                    </a:cxn>
                    <a:cxn ang="0">
                      <a:pos x="15" y="26"/>
                    </a:cxn>
                    <a:cxn ang="0">
                      <a:pos x="57" y="21"/>
                    </a:cxn>
                    <a:cxn ang="0">
                      <a:pos x="61" y="27"/>
                    </a:cxn>
                    <a:cxn ang="0">
                      <a:pos x="50" y="33"/>
                    </a:cxn>
                    <a:cxn ang="0">
                      <a:pos x="22" y="20"/>
                    </a:cxn>
                    <a:cxn ang="0">
                      <a:pos x="36" y="34"/>
                    </a:cxn>
                    <a:cxn ang="0">
                      <a:pos x="22" y="20"/>
                    </a:cxn>
                    <a:cxn ang="0">
                      <a:pos x="40" y="17"/>
                    </a:cxn>
                    <a:cxn ang="0">
                      <a:pos x="54" y="20"/>
                    </a:cxn>
                    <a:cxn ang="0">
                      <a:pos x="40" y="17"/>
                    </a:cxn>
                    <a:cxn ang="0">
                      <a:pos x="4" y="3"/>
                    </a:cxn>
                    <a:cxn ang="0">
                      <a:pos x="18" y="18"/>
                    </a:cxn>
                    <a:cxn ang="0">
                      <a:pos x="13" y="24"/>
                    </a:cxn>
                    <a:cxn ang="0">
                      <a:pos x="19" y="3"/>
                    </a:cxn>
                    <a:cxn ang="0">
                      <a:pos x="36" y="3"/>
                    </a:cxn>
                    <a:cxn ang="0">
                      <a:pos x="36" y="13"/>
                    </a:cxn>
                    <a:cxn ang="0">
                      <a:pos x="19" y="3"/>
                    </a:cxn>
                    <a:cxn ang="0">
                      <a:pos x="40" y="3"/>
                    </a:cxn>
                    <a:cxn ang="0">
                      <a:pos x="57" y="3"/>
                    </a:cxn>
                    <a:cxn ang="0">
                      <a:pos x="40" y="13"/>
                    </a:cxn>
                    <a:cxn ang="0">
                      <a:pos x="58" y="18"/>
                    </a:cxn>
                    <a:cxn ang="0">
                      <a:pos x="60" y="3"/>
                    </a:cxn>
                    <a:cxn ang="0">
                      <a:pos x="73" y="3"/>
                    </a:cxn>
                    <a:cxn ang="0">
                      <a:pos x="58" y="18"/>
                    </a:cxn>
                    <a:cxn ang="0">
                      <a:pos x="0" y="0"/>
                    </a:cxn>
                    <a:cxn ang="0">
                      <a:pos x="0" y="1"/>
                    </a:cxn>
                    <a:cxn ang="0">
                      <a:pos x="76" y="1"/>
                    </a:cxn>
                    <a:cxn ang="0">
                      <a:pos x="76" y="1"/>
                    </a:cxn>
                    <a:cxn ang="0">
                      <a:pos x="76" y="0"/>
                    </a:cxn>
                    <a:cxn ang="0">
                      <a:pos x="76" y="0"/>
                    </a:cxn>
                  </a:cxnLst>
                  <a:rect l="0" t="0" r="r" b="b"/>
                  <a:pathLst>
                    <a:path w="76" h="39">
                      <a:moveTo>
                        <a:pt x="15" y="26"/>
                      </a:move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6" y="24"/>
                        <a:pt x="17" y="23"/>
                        <a:pt x="19" y="21"/>
                      </a:cubicBezTo>
                      <a:cubicBezTo>
                        <a:pt x="21" y="26"/>
                        <a:pt x="23" y="30"/>
                        <a:pt x="27" y="33"/>
                      </a:cubicBezTo>
                      <a:cubicBezTo>
                        <a:pt x="27" y="33"/>
                        <a:pt x="27" y="33"/>
                        <a:pt x="27" y="33"/>
                      </a:cubicBezTo>
                      <a:cubicBezTo>
                        <a:pt x="22" y="32"/>
                        <a:pt x="19" y="29"/>
                        <a:pt x="15" y="26"/>
                      </a:cubicBezTo>
                      <a:moveTo>
                        <a:pt x="50" y="33"/>
                      </a:moveTo>
                      <a:cubicBezTo>
                        <a:pt x="53" y="30"/>
                        <a:pt x="56" y="26"/>
                        <a:pt x="57" y="21"/>
                      </a:cubicBezTo>
                      <a:cubicBezTo>
                        <a:pt x="59" y="23"/>
                        <a:pt x="61" y="25"/>
                        <a:pt x="61" y="27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58" y="29"/>
                        <a:pt x="54" y="32"/>
                        <a:pt x="50" y="33"/>
                      </a:cubicBezTo>
                      <a:cubicBezTo>
                        <a:pt x="50" y="33"/>
                        <a:pt x="50" y="33"/>
                        <a:pt x="50" y="33"/>
                      </a:cubicBezTo>
                      <a:moveTo>
                        <a:pt x="22" y="20"/>
                      </a:moveTo>
                      <a:cubicBezTo>
                        <a:pt x="22" y="20"/>
                        <a:pt x="22" y="20"/>
                        <a:pt x="22" y="20"/>
                      </a:cubicBezTo>
                      <a:cubicBezTo>
                        <a:pt x="26" y="18"/>
                        <a:pt x="32" y="17"/>
                        <a:pt x="36" y="17"/>
                      </a:cubicBezTo>
                      <a:cubicBezTo>
                        <a:pt x="36" y="34"/>
                        <a:pt x="36" y="34"/>
                        <a:pt x="36" y="34"/>
                      </a:cubicBezTo>
                      <a:cubicBezTo>
                        <a:pt x="36" y="34"/>
                        <a:pt x="36" y="34"/>
                        <a:pt x="36" y="34"/>
                      </a:cubicBezTo>
                      <a:cubicBezTo>
                        <a:pt x="29" y="33"/>
                        <a:pt x="25" y="27"/>
                        <a:pt x="22" y="20"/>
                      </a:cubicBezTo>
                      <a:moveTo>
                        <a:pt x="40" y="17"/>
                      </a:moveTo>
                      <a:cubicBezTo>
                        <a:pt x="40" y="17"/>
                        <a:pt x="40" y="17"/>
                        <a:pt x="40" y="17"/>
                      </a:cubicBezTo>
                      <a:cubicBezTo>
                        <a:pt x="44" y="17"/>
                        <a:pt x="50" y="18"/>
                        <a:pt x="54" y="20"/>
                      </a:cubicBezTo>
                      <a:cubicBezTo>
                        <a:pt x="54" y="20"/>
                        <a:pt x="54" y="20"/>
                        <a:pt x="54" y="20"/>
                      </a:cubicBezTo>
                      <a:cubicBezTo>
                        <a:pt x="51" y="27"/>
                        <a:pt x="47" y="34"/>
                        <a:pt x="40" y="35"/>
                      </a:cubicBezTo>
                      <a:cubicBezTo>
                        <a:pt x="40" y="17"/>
                        <a:pt x="40" y="17"/>
                        <a:pt x="40" y="17"/>
                      </a:cubicBezTo>
                      <a:moveTo>
                        <a:pt x="4" y="3"/>
                      </a:move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8"/>
                        <a:pt x="17" y="13"/>
                        <a:pt x="18" y="18"/>
                      </a:cubicBezTo>
                      <a:cubicBezTo>
                        <a:pt x="18" y="18"/>
                        <a:pt x="18" y="18"/>
                        <a:pt x="18" y="18"/>
                      </a:cubicBezTo>
                      <a:cubicBezTo>
                        <a:pt x="16" y="19"/>
                        <a:pt x="14" y="21"/>
                        <a:pt x="13" y="24"/>
                      </a:cubicBezTo>
                      <a:cubicBezTo>
                        <a:pt x="8" y="18"/>
                        <a:pt x="4" y="11"/>
                        <a:pt x="4" y="3"/>
                      </a:cubicBezTo>
                      <a:moveTo>
                        <a:pt x="19" y="3"/>
                      </a:moveTo>
                      <a:cubicBezTo>
                        <a:pt x="19" y="3"/>
                        <a:pt x="19" y="3"/>
                        <a:pt x="19" y="3"/>
                      </a:cubicBezTo>
                      <a:cubicBezTo>
                        <a:pt x="36" y="3"/>
                        <a:pt x="36" y="3"/>
                        <a:pt x="36" y="3"/>
                      </a:cubicBezTo>
                      <a:cubicBezTo>
                        <a:pt x="36" y="13"/>
                        <a:pt x="36" y="13"/>
                        <a:pt x="36" y="13"/>
                      </a:cubicBezTo>
                      <a:cubicBezTo>
                        <a:pt x="36" y="13"/>
                        <a:pt x="36" y="13"/>
                        <a:pt x="36" y="13"/>
                      </a:cubicBezTo>
                      <a:cubicBezTo>
                        <a:pt x="31" y="13"/>
                        <a:pt x="26" y="14"/>
                        <a:pt x="21" y="16"/>
                      </a:cubicBezTo>
                      <a:cubicBezTo>
                        <a:pt x="20" y="12"/>
                        <a:pt x="19" y="7"/>
                        <a:pt x="19" y="3"/>
                      </a:cubicBezTo>
                      <a:moveTo>
                        <a:pt x="40" y="3"/>
                      </a:moveTo>
                      <a:cubicBezTo>
                        <a:pt x="40" y="3"/>
                        <a:pt x="40" y="3"/>
                        <a:pt x="40" y="3"/>
                      </a:cubicBezTo>
                      <a:cubicBezTo>
                        <a:pt x="57" y="3"/>
                        <a:pt x="57" y="3"/>
                        <a:pt x="57" y="3"/>
                      </a:cubicBezTo>
                      <a:cubicBezTo>
                        <a:pt x="57" y="3"/>
                        <a:pt x="57" y="3"/>
                        <a:pt x="57" y="3"/>
                      </a:cubicBezTo>
                      <a:cubicBezTo>
                        <a:pt x="57" y="7"/>
                        <a:pt x="56" y="12"/>
                        <a:pt x="55" y="16"/>
                      </a:cubicBezTo>
                      <a:cubicBezTo>
                        <a:pt x="51" y="14"/>
                        <a:pt x="45" y="13"/>
                        <a:pt x="40" y="13"/>
                      </a:cubicBezTo>
                      <a:cubicBezTo>
                        <a:pt x="40" y="3"/>
                        <a:pt x="40" y="3"/>
                        <a:pt x="40" y="3"/>
                      </a:cubicBezTo>
                      <a:moveTo>
                        <a:pt x="58" y="18"/>
                      </a:moveTo>
                      <a:cubicBezTo>
                        <a:pt x="58" y="18"/>
                        <a:pt x="58" y="18"/>
                        <a:pt x="58" y="18"/>
                      </a:cubicBezTo>
                      <a:cubicBezTo>
                        <a:pt x="60" y="13"/>
                        <a:pt x="60" y="7"/>
                        <a:pt x="60" y="3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72" y="11"/>
                        <a:pt x="69" y="18"/>
                        <a:pt x="64" y="24"/>
                      </a:cubicBezTo>
                      <a:cubicBezTo>
                        <a:pt x="63" y="21"/>
                        <a:pt x="61" y="19"/>
                        <a:pt x="58" y="18"/>
                      </a:cubicBezTo>
                      <a:moveTo>
                        <a:pt x="7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22"/>
                        <a:pt x="18" y="39"/>
                        <a:pt x="38" y="39"/>
                      </a:cubicBezTo>
                      <a:cubicBezTo>
                        <a:pt x="59" y="39"/>
                        <a:pt x="76" y="22"/>
                        <a:pt x="76" y="1"/>
                      </a:cubicBezTo>
                      <a:cubicBezTo>
                        <a:pt x="76" y="1"/>
                        <a:pt x="76" y="1"/>
                        <a:pt x="76" y="1"/>
                      </a:cubicBezTo>
                      <a:cubicBezTo>
                        <a:pt x="76" y="1"/>
                        <a:pt x="76" y="1"/>
                        <a:pt x="76" y="1"/>
                      </a:cubicBezTo>
                      <a:cubicBezTo>
                        <a:pt x="76" y="1"/>
                        <a:pt x="76" y="1"/>
                        <a:pt x="76" y="1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76" y="0"/>
                        <a:pt x="76" y="0"/>
                        <a:pt x="76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9" name="ïṧlíḍè">
                  <a:extLst>
                    <a:ext uri="{FF2B5EF4-FFF2-40B4-BE49-F238E27FC236}">
                      <a16:creationId xmlns:a16="http://schemas.microsoft.com/office/drawing/2014/main" id="{2049396A-D6B6-4C75-B6C4-686607C6860D}"/>
                    </a:ext>
                  </a:extLst>
                </p:cNvPr>
                <p:cNvSpPr/>
                <p:nvPr/>
              </p:nvSpPr>
              <p:spPr bwMode="auto">
                <a:xfrm>
                  <a:off x="2941638" y="2497138"/>
                  <a:ext cx="39688" cy="47625"/>
                </a:xfrm>
                <a:custGeom>
                  <a:avLst/>
                  <a:gdLst/>
                  <a:ahLst/>
                  <a:cxnLst>
                    <a:cxn ang="0">
                      <a:pos x="7" y="0"/>
                    </a:cxn>
                    <a:cxn ang="0">
                      <a:pos x="0" y="8"/>
                    </a:cxn>
                    <a:cxn ang="0">
                      <a:pos x="0" y="8"/>
                    </a:cxn>
                    <a:cxn ang="0">
                      <a:pos x="7" y="17"/>
                    </a:cxn>
                    <a:cxn ang="0">
                      <a:pos x="14" y="8"/>
                    </a:cxn>
                    <a:cxn ang="0">
                      <a:pos x="14" y="8"/>
                    </a:cxn>
                    <a:cxn ang="0">
                      <a:pos x="7" y="0"/>
                    </a:cxn>
                  </a:cxnLst>
                  <a:rect l="0" t="0" r="r" b="b"/>
                  <a:pathLst>
                    <a:path w="14" h="17">
                      <a:moveTo>
                        <a:pt x="7" y="0"/>
                      </a:moveTo>
                      <a:cubicBezTo>
                        <a:pt x="3" y="0"/>
                        <a:pt x="0" y="4"/>
                        <a:pt x="0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13"/>
                        <a:pt x="3" y="17"/>
                        <a:pt x="7" y="17"/>
                      </a:cubicBezTo>
                      <a:cubicBezTo>
                        <a:pt x="11" y="17"/>
                        <a:pt x="14" y="13"/>
                        <a:pt x="14" y="8"/>
                      </a:cubicBezTo>
                      <a:cubicBezTo>
                        <a:pt x="14" y="8"/>
                        <a:pt x="14" y="8"/>
                        <a:pt x="14" y="8"/>
                      </a:cubicBezTo>
                      <a:cubicBezTo>
                        <a:pt x="14" y="4"/>
                        <a:pt x="11" y="0"/>
                        <a:pt x="7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0" name="iS1iďe">
                  <a:extLst>
                    <a:ext uri="{FF2B5EF4-FFF2-40B4-BE49-F238E27FC236}">
                      <a16:creationId xmlns:a16="http://schemas.microsoft.com/office/drawing/2014/main" id="{DDBB7616-9AB2-4B38-AA36-C6C8131400CF}"/>
                    </a:ext>
                  </a:extLst>
                </p:cNvPr>
                <p:cNvSpPr/>
                <p:nvPr/>
              </p:nvSpPr>
              <p:spPr bwMode="auto">
                <a:xfrm>
                  <a:off x="2922588" y="2547938"/>
                  <a:ext cx="77788" cy="55563"/>
                </a:xfrm>
                <a:custGeom>
                  <a:avLst/>
                  <a:gdLst/>
                  <a:ahLst/>
                  <a:cxnLst>
                    <a:cxn ang="0">
                      <a:pos x="23" y="0"/>
                    </a:cxn>
                    <a:cxn ang="0">
                      <a:pos x="19" y="0"/>
                    </a:cxn>
                    <a:cxn ang="0">
                      <a:pos x="16" y="15"/>
                    </a:cxn>
                    <a:cxn ang="0">
                      <a:pos x="14" y="3"/>
                    </a:cxn>
                    <a:cxn ang="0">
                      <a:pos x="12" y="15"/>
                    </a:cxn>
                    <a:cxn ang="0">
                      <a:pos x="8" y="0"/>
                    </a:cxn>
                    <a:cxn ang="0">
                      <a:pos x="5" y="0"/>
                    </a:cxn>
                    <a:cxn ang="0">
                      <a:pos x="0" y="7"/>
                    </a:cxn>
                    <a:cxn ang="0">
                      <a:pos x="0" y="20"/>
                    </a:cxn>
                    <a:cxn ang="0">
                      <a:pos x="28" y="20"/>
                    </a:cxn>
                    <a:cxn ang="0">
                      <a:pos x="28" y="7"/>
                    </a:cxn>
                    <a:cxn ang="0">
                      <a:pos x="23" y="0"/>
                    </a:cxn>
                  </a:cxnLst>
                  <a:rect l="0" t="0" r="r" b="b"/>
                  <a:pathLst>
                    <a:path w="28" h="20">
                      <a:moveTo>
                        <a:pt x="23" y="0"/>
                      </a:move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6" y="15"/>
                        <a:pt x="16" y="15"/>
                        <a:pt x="16" y="15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2" y="15"/>
                        <a:pt x="12" y="15"/>
                        <a:pt x="12" y="15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3"/>
                        <a:pt x="0" y="7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28" y="20"/>
                        <a:pt x="28" y="20"/>
                        <a:pt x="28" y="20"/>
                      </a:cubicBezTo>
                      <a:cubicBezTo>
                        <a:pt x="28" y="7"/>
                        <a:pt x="28" y="7"/>
                        <a:pt x="28" y="7"/>
                      </a:cubicBezTo>
                      <a:cubicBezTo>
                        <a:pt x="28" y="3"/>
                        <a:pt x="26" y="0"/>
                        <a:pt x="23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1" name="íṥľídè">
                  <a:extLst>
                    <a:ext uri="{FF2B5EF4-FFF2-40B4-BE49-F238E27FC236}">
                      <a16:creationId xmlns:a16="http://schemas.microsoft.com/office/drawing/2014/main" id="{7BE8DEB0-CE64-453C-97C6-D609FAC21BD9}"/>
                    </a:ext>
                  </a:extLst>
                </p:cNvPr>
                <p:cNvSpPr/>
                <p:nvPr/>
              </p:nvSpPr>
              <p:spPr bwMode="auto">
                <a:xfrm>
                  <a:off x="2955925" y="2547938"/>
                  <a:ext cx="11113" cy="7938"/>
                </a:xfrm>
                <a:custGeom>
                  <a:avLst/>
                  <a:gdLst/>
                  <a:ahLst/>
                  <a:cxnLst>
                    <a:cxn ang="0">
                      <a:pos x="5" y="0"/>
                    </a:cxn>
                    <a:cxn ang="0">
                      <a:pos x="3" y="0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3" y="5"/>
                    </a:cxn>
                    <a:cxn ang="0">
                      <a:pos x="7" y="2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7" h="5">
                      <a:moveTo>
                        <a:pt x="5" y="0"/>
                      </a:move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3" y="5"/>
                      </a:lnTo>
                      <a:lnTo>
                        <a:pt x="7" y="2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2" name="íṩḷïďê">
                  <a:extLst>
                    <a:ext uri="{FF2B5EF4-FFF2-40B4-BE49-F238E27FC236}">
                      <a16:creationId xmlns:a16="http://schemas.microsoft.com/office/drawing/2014/main" id="{CE7DB5C2-19B8-434B-A746-77E447EFF933}"/>
                    </a:ext>
                  </a:extLst>
                </p:cNvPr>
                <p:cNvSpPr/>
                <p:nvPr/>
              </p:nvSpPr>
              <p:spPr bwMode="auto">
                <a:xfrm>
                  <a:off x="2955925" y="2547938"/>
                  <a:ext cx="11113" cy="7938"/>
                </a:xfrm>
                <a:custGeom>
                  <a:avLst/>
                  <a:gdLst/>
                  <a:ahLst/>
                  <a:cxnLst>
                    <a:cxn ang="0">
                      <a:pos x="5" y="0"/>
                    </a:cxn>
                    <a:cxn ang="0">
                      <a:pos x="3" y="0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3" y="5"/>
                    </a:cxn>
                    <a:cxn ang="0">
                      <a:pos x="7" y="2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7" h="5">
                      <a:moveTo>
                        <a:pt x="5" y="0"/>
                      </a:move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3" y="5"/>
                      </a:lnTo>
                      <a:lnTo>
                        <a:pt x="7" y="2"/>
                      </a:lnTo>
                      <a:lnTo>
                        <a:pt x="5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3" name="ïṧļîďè">
                  <a:extLst>
                    <a:ext uri="{FF2B5EF4-FFF2-40B4-BE49-F238E27FC236}">
                      <a16:creationId xmlns:a16="http://schemas.microsoft.com/office/drawing/2014/main" id="{1F54C5EB-868A-4BE6-9C0B-5473DAE2CEC9}"/>
                    </a:ext>
                  </a:extLst>
                </p:cNvPr>
                <p:cNvSpPr/>
                <p:nvPr/>
              </p:nvSpPr>
              <p:spPr bwMode="auto">
                <a:xfrm>
                  <a:off x="3006725" y="2505075"/>
                  <a:ext cx="36513" cy="46038"/>
                </a:xfrm>
                <a:custGeom>
                  <a:avLst/>
                  <a:gdLst/>
                  <a:ahLst/>
                  <a:cxnLst>
                    <a:cxn ang="0">
                      <a:pos x="6" y="0"/>
                    </a:cxn>
                    <a:cxn ang="0">
                      <a:pos x="0" y="8"/>
                    </a:cxn>
                    <a:cxn ang="0">
                      <a:pos x="0" y="8"/>
                    </a:cxn>
                    <a:cxn ang="0">
                      <a:pos x="6" y="16"/>
                    </a:cxn>
                    <a:cxn ang="0">
                      <a:pos x="13" y="8"/>
                    </a:cxn>
                    <a:cxn ang="0">
                      <a:pos x="13" y="8"/>
                    </a:cxn>
                    <a:cxn ang="0">
                      <a:pos x="6" y="0"/>
                    </a:cxn>
                  </a:cxnLst>
                  <a:rect l="0" t="0" r="r" b="b"/>
                  <a:pathLst>
                    <a:path w="13" h="16">
                      <a:moveTo>
                        <a:pt x="6" y="0"/>
                      </a:moveTo>
                      <a:cubicBezTo>
                        <a:pt x="3" y="0"/>
                        <a:pt x="0" y="4"/>
                        <a:pt x="0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12"/>
                        <a:pt x="3" y="16"/>
                        <a:pt x="6" y="16"/>
                      </a:cubicBezTo>
                      <a:cubicBezTo>
                        <a:pt x="10" y="16"/>
                        <a:pt x="13" y="12"/>
                        <a:pt x="13" y="8"/>
                      </a:cubicBezTo>
                      <a:cubicBezTo>
                        <a:pt x="13" y="8"/>
                        <a:pt x="13" y="8"/>
                        <a:pt x="13" y="8"/>
                      </a:cubicBezTo>
                      <a:cubicBezTo>
                        <a:pt x="13" y="4"/>
                        <a:pt x="10" y="0"/>
                        <a:pt x="6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4" name="iślïďè">
                  <a:extLst>
                    <a:ext uri="{FF2B5EF4-FFF2-40B4-BE49-F238E27FC236}">
                      <a16:creationId xmlns:a16="http://schemas.microsoft.com/office/drawing/2014/main" id="{A3D72D17-6FCB-488F-94FA-BD114184537E}"/>
                    </a:ext>
                  </a:extLst>
                </p:cNvPr>
                <p:cNvSpPr/>
                <p:nvPr/>
              </p:nvSpPr>
              <p:spPr bwMode="auto">
                <a:xfrm>
                  <a:off x="3021013" y="2552700"/>
                  <a:ext cx="7938" cy="6350"/>
                </a:xfrm>
                <a:custGeom>
                  <a:avLst/>
                  <a:gdLst/>
                  <a:ahLst/>
                  <a:cxnLst>
                    <a:cxn ang="0">
                      <a:pos x="3" y="0"/>
                    </a:cxn>
                    <a:cxn ang="0">
                      <a:pos x="1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1" y="4"/>
                    </a:cxn>
                    <a:cxn ang="0">
                      <a:pos x="5" y="0"/>
                    </a:cxn>
                    <a:cxn ang="0">
                      <a:pos x="3" y="0"/>
                    </a:cxn>
                  </a:cxnLst>
                  <a:rect l="0" t="0" r="r" b="b"/>
                  <a:pathLst>
                    <a:path w="5" h="4">
                      <a:moveTo>
                        <a:pt x="3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1" y="4"/>
                      </a:lnTo>
                      <a:lnTo>
                        <a:pt x="5" y="0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5" name="î$1íḋê">
                  <a:extLst>
                    <a:ext uri="{FF2B5EF4-FFF2-40B4-BE49-F238E27FC236}">
                      <a16:creationId xmlns:a16="http://schemas.microsoft.com/office/drawing/2014/main" id="{C5564E8B-6610-4E70-9D01-2008105EE2E1}"/>
                    </a:ext>
                  </a:extLst>
                </p:cNvPr>
                <p:cNvSpPr/>
                <p:nvPr/>
              </p:nvSpPr>
              <p:spPr bwMode="auto">
                <a:xfrm>
                  <a:off x="3021013" y="2552700"/>
                  <a:ext cx="7938" cy="6350"/>
                </a:xfrm>
                <a:custGeom>
                  <a:avLst/>
                  <a:gdLst/>
                  <a:ahLst/>
                  <a:cxnLst>
                    <a:cxn ang="0">
                      <a:pos x="3" y="0"/>
                    </a:cxn>
                    <a:cxn ang="0">
                      <a:pos x="1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1" y="4"/>
                    </a:cxn>
                    <a:cxn ang="0">
                      <a:pos x="5" y="0"/>
                    </a:cxn>
                    <a:cxn ang="0">
                      <a:pos x="3" y="0"/>
                    </a:cxn>
                  </a:cxnLst>
                  <a:rect l="0" t="0" r="r" b="b"/>
                  <a:pathLst>
                    <a:path w="5" h="4">
                      <a:moveTo>
                        <a:pt x="3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1" y="4"/>
                      </a:lnTo>
                      <a:lnTo>
                        <a:pt x="5" y="0"/>
                      </a:lnTo>
                      <a:lnTo>
                        <a:pt x="3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6" name="ïṧlídé">
                  <a:extLst>
                    <a:ext uri="{FF2B5EF4-FFF2-40B4-BE49-F238E27FC236}">
                      <a16:creationId xmlns:a16="http://schemas.microsoft.com/office/drawing/2014/main" id="{A36D6672-9B33-4282-8BD6-F54A7182C8B2}"/>
                    </a:ext>
                  </a:extLst>
                </p:cNvPr>
                <p:cNvSpPr/>
                <p:nvPr/>
              </p:nvSpPr>
              <p:spPr bwMode="auto">
                <a:xfrm>
                  <a:off x="3000375" y="2552700"/>
                  <a:ext cx="58738" cy="50800"/>
                </a:xfrm>
                <a:custGeom>
                  <a:avLst/>
                  <a:gdLst/>
                  <a:ahLst/>
                  <a:cxnLst>
                    <a:cxn ang="0">
                      <a:pos x="17" y="0"/>
                    </a:cxn>
                    <a:cxn ang="0">
                      <a:pos x="13" y="0"/>
                    </a:cxn>
                    <a:cxn ang="0">
                      <a:pos x="10" y="14"/>
                    </a:cxn>
                    <a:cxn ang="0">
                      <a:pos x="8" y="2"/>
                    </a:cxn>
                    <a:cxn ang="0">
                      <a:pos x="6" y="14"/>
                    </a:cxn>
                    <a:cxn ang="0">
                      <a:pos x="3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1" y="5"/>
                    </a:cxn>
                    <a:cxn ang="0">
                      <a:pos x="1" y="18"/>
                    </a:cxn>
                    <a:cxn ang="0">
                      <a:pos x="21" y="18"/>
                    </a:cxn>
                    <a:cxn ang="0">
                      <a:pos x="21" y="6"/>
                    </a:cxn>
                    <a:cxn ang="0">
                      <a:pos x="17" y="0"/>
                    </a:cxn>
                  </a:cxnLst>
                  <a:rect l="0" t="0" r="r" b="b"/>
                  <a:pathLst>
                    <a:path w="21" h="18">
                      <a:moveTo>
                        <a:pt x="17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0" y="14"/>
                        <a:pt x="10" y="14"/>
                        <a:pt x="10" y="14"/>
                      </a:cubicBezTo>
                      <a:cubicBezTo>
                        <a:pt x="8" y="2"/>
                        <a:pt x="8" y="2"/>
                        <a:pt x="8" y="2"/>
                      </a:cubicBezTo>
                      <a:cubicBezTo>
                        <a:pt x="6" y="14"/>
                        <a:pt x="6" y="14"/>
                        <a:pt x="6" y="14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1"/>
                        <a:pt x="1" y="3"/>
                        <a:pt x="1" y="5"/>
                      </a:cubicBezTo>
                      <a:cubicBezTo>
                        <a:pt x="1" y="18"/>
                        <a:pt x="1" y="18"/>
                        <a:pt x="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1" y="2"/>
                        <a:pt x="19" y="0"/>
                        <a:pt x="17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7" name="iŝľidè">
                  <a:extLst>
                    <a:ext uri="{FF2B5EF4-FFF2-40B4-BE49-F238E27FC236}">
                      <a16:creationId xmlns:a16="http://schemas.microsoft.com/office/drawing/2014/main" id="{1CCBD709-5FAB-4E9C-9A33-C6BF600BB0B9}"/>
                    </a:ext>
                  </a:extLst>
                </p:cNvPr>
                <p:cNvSpPr/>
                <p:nvPr/>
              </p:nvSpPr>
              <p:spPr bwMode="auto">
                <a:xfrm>
                  <a:off x="2879725" y="2505075"/>
                  <a:ext cx="36513" cy="46038"/>
                </a:xfrm>
                <a:custGeom>
                  <a:avLst/>
                  <a:gdLst/>
                  <a:ahLst/>
                  <a:cxnLst>
                    <a:cxn ang="0">
                      <a:pos x="6" y="0"/>
                    </a:cxn>
                    <a:cxn ang="0">
                      <a:pos x="0" y="8"/>
                    </a:cxn>
                    <a:cxn ang="0">
                      <a:pos x="0" y="8"/>
                    </a:cxn>
                    <a:cxn ang="0">
                      <a:pos x="6" y="16"/>
                    </a:cxn>
                    <a:cxn ang="0">
                      <a:pos x="13" y="8"/>
                    </a:cxn>
                    <a:cxn ang="0">
                      <a:pos x="13" y="8"/>
                    </a:cxn>
                    <a:cxn ang="0">
                      <a:pos x="6" y="0"/>
                    </a:cxn>
                  </a:cxnLst>
                  <a:rect l="0" t="0" r="r" b="b"/>
                  <a:pathLst>
                    <a:path w="13" h="16">
                      <a:moveTo>
                        <a:pt x="6" y="0"/>
                      </a:moveTo>
                      <a:cubicBezTo>
                        <a:pt x="3" y="0"/>
                        <a:pt x="0" y="4"/>
                        <a:pt x="0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12"/>
                        <a:pt x="3" y="16"/>
                        <a:pt x="6" y="16"/>
                      </a:cubicBezTo>
                      <a:cubicBezTo>
                        <a:pt x="10" y="16"/>
                        <a:pt x="13" y="12"/>
                        <a:pt x="13" y="8"/>
                      </a:cubicBezTo>
                      <a:cubicBezTo>
                        <a:pt x="13" y="8"/>
                        <a:pt x="13" y="8"/>
                        <a:pt x="13" y="8"/>
                      </a:cubicBezTo>
                      <a:cubicBezTo>
                        <a:pt x="13" y="4"/>
                        <a:pt x="10" y="0"/>
                        <a:pt x="6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8" name="îşḻíḑé">
                  <a:extLst>
                    <a:ext uri="{FF2B5EF4-FFF2-40B4-BE49-F238E27FC236}">
                      <a16:creationId xmlns:a16="http://schemas.microsoft.com/office/drawing/2014/main" id="{EF78E4E8-6E09-49BA-BA17-25CB9C2CA911}"/>
                    </a:ext>
                  </a:extLst>
                </p:cNvPr>
                <p:cNvSpPr/>
                <p:nvPr/>
              </p:nvSpPr>
              <p:spPr bwMode="auto">
                <a:xfrm>
                  <a:off x="2890838" y="2552700"/>
                  <a:ext cx="11113" cy="6350"/>
                </a:xfrm>
                <a:custGeom>
                  <a:avLst/>
                  <a:gdLst/>
                  <a:ahLst/>
                  <a:cxnLst>
                    <a:cxn ang="0">
                      <a:pos x="6" y="0"/>
                    </a:cxn>
                    <a:cxn ang="0">
                      <a:pos x="4" y="0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4" y="4"/>
                    </a:cxn>
                    <a:cxn ang="0">
                      <a:pos x="7" y="2"/>
                    </a:cxn>
                    <a:cxn ang="0">
                      <a:pos x="6" y="0"/>
                    </a:cxn>
                  </a:cxnLst>
                  <a:rect l="0" t="0" r="r" b="b"/>
                  <a:pathLst>
                    <a:path w="7" h="4">
                      <a:moveTo>
                        <a:pt x="6" y="0"/>
                      </a:move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4" y="4"/>
                      </a:lnTo>
                      <a:lnTo>
                        <a:pt x="7" y="2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9" name="îŝ1ïďé">
                  <a:extLst>
                    <a:ext uri="{FF2B5EF4-FFF2-40B4-BE49-F238E27FC236}">
                      <a16:creationId xmlns:a16="http://schemas.microsoft.com/office/drawing/2014/main" id="{5D380D91-2F28-4A6A-8A35-11DA14EA1EBA}"/>
                    </a:ext>
                  </a:extLst>
                </p:cNvPr>
                <p:cNvSpPr/>
                <p:nvPr/>
              </p:nvSpPr>
              <p:spPr bwMode="auto">
                <a:xfrm>
                  <a:off x="2890838" y="2552700"/>
                  <a:ext cx="11113" cy="6350"/>
                </a:xfrm>
                <a:custGeom>
                  <a:avLst/>
                  <a:gdLst/>
                  <a:ahLst/>
                  <a:cxnLst>
                    <a:cxn ang="0">
                      <a:pos x="6" y="0"/>
                    </a:cxn>
                    <a:cxn ang="0">
                      <a:pos x="4" y="0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4" y="4"/>
                    </a:cxn>
                    <a:cxn ang="0">
                      <a:pos x="7" y="2"/>
                    </a:cxn>
                    <a:cxn ang="0">
                      <a:pos x="6" y="0"/>
                    </a:cxn>
                  </a:cxnLst>
                  <a:rect l="0" t="0" r="r" b="b"/>
                  <a:pathLst>
                    <a:path w="7" h="4">
                      <a:moveTo>
                        <a:pt x="6" y="0"/>
                      </a:move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4" y="4"/>
                      </a:lnTo>
                      <a:lnTo>
                        <a:pt x="7" y="2"/>
                      </a:lnTo>
                      <a:lnTo>
                        <a:pt x="6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0" name="ïṣļiḑê">
                  <a:extLst>
                    <a:ext uri="{FF2B5EF4-FFF2-40B4-BE49-F238E27FC236}">
                      <a16:creationId xmlns:a16="http://schemas.microsoft.com/office/drawing/2014/main" id="{F82A0CC8-5BDA-46C7-88C1-9EEEC42087B4}"/>
                    </a:ext>
                  </a:extLst>
                </p:cNvPr>
                <p:cNvSpPr/>
                <p:nvPr/>
              </p:nvSpPr>
              <p:spPr bwMode="auto">
                <a:xfrm>
                  <a:off x="2860675" y="2552700"/>
                  <a:ext cx="61913" cy="53975"/>
                </a:xfrm>
                <a:custGeom>
                  <a:avLst/>
                  <a:gdLst/>
                  <a:ahLst/>
                  <a:cxnLst>
                    <a:cxn ang="0">
                      <a:pos x="22" y="0"/>
                    </a:cxn>
                    <a:cxn ang="0">
                      <a:pos x="18" y="0"/>
                    </a:cxn>
                    <a:cxn ang="0">
                      <a:pos x="15" y="14"/>
                    </a:cxn>
                    <a:cxn ang="0">
                      <a:pos x="13" y="2"/>
                    </a:cxn>
                    <a:cxn ang="0">
                      <a:pos x="11" y="14"/>
                    </a:cxn>
                    <a:cxn ang="0">
                      <a:pos x="8" y="0"/>
                    </a:cxn>
                    <a:cxn ang="0">
                      <a:pos x="5" y="0"/>
                    </a:cxn>
                    <a:cxn ang="0">
                      <a:pos x="0" y="6"/>
                    </a:cxn>
                    <a:cxn ang="0">
                      <a:pos x="0" y="6"/>
                    </a:cxn>
                    <a:cxn ang="0">
                      <a:pos x="0" y="19"/>
                    </a:cxn>
                    <a:cxn ang="0">
                      <a:pos x="20" y="19"/>
                    </a:cxn>
                    <a:cxn ang="0">
                      <a:pos x="20" y="5"/>
                    </a:cxn>
                    <a:cxn ang="0">
                      <a:pos x="22" y="0"/>
                    </a:cxn>
                    <a:cxn ang="0">
                      <a:pos x="22" y="0"/>
                    </a:cxn>
                  </a:cxnLst>
                  <a:rect l="0" t="0" r="r" b="b"/>
                  <a:pathLst>
                    <a:path w="22" h="19">
                      <a:moveTo>
                        <a:pt x="22" y="0"/>
                      </a:move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3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20" y="19"/>
                        <a:pt x="20" y="19"/>
                        <a:pt x="20" y="19"/>
                      </a:cubicBezTo>
                      <a:cubicBezTo>
                        <a:pt x="20" y="5"/>
                        <a:pt x="20" y="5"/>
                        <a:pt x="20" y="5"/>
                      </a:cubicBezTo>
                      <a:cubicBezTo>
                        <a:pt x="20" y="3"/>
                        <a:pt x="21" y="1"/>
                        <a:pt x="22" y="0"/>
                      </a:cubicBezTo>
                      <a:cubicBezTo>
                        <a:pt x="22" y="0"/>
                        <a:pt x="22" y="0"/>
                        <a:pt x="22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4" name="ïṧlïde">
                <a:extLst>
                  <a:ext uri="{FF2B5EF4-FFF2-40B4-BE49-F238E27FC236}">
                    <a16:creationId xmlns:a16="http://schemas.microsoft.com/office/drawing/2014/main" id="{6D524F33-D3E7-400C-9813-CF9F4C5FB2D4}"/>
                  </a:ext>
                </a:extLst>
              </p:cNvPr>
              <p:cNvGrpSpPr/>
              <p:nvPr/>
            </p:nvGrpSpPr>
            <p:grpSpPr>
              <a:xfrm>
                <a:off x="3765553" y="2845605"/>
                <a:ext cx="322492" cy="320109"/>
                <a:chOff x="3605213" y="2220913"/>
                <a:chExt cx="215900" cy="214313"/>
              </a:xfrm>
              <a:solidFill>
                <a:schemeClr val="bg1"/>
              </a:solidFill>
            </p:grpSpPr>
            <p:sp>
              <p:nvSpPr>
                <p:cNvPr id="41" name="íslïďe">
                  <a:extLst>
                    <a:ext uri="{FF2B5EF4-FFF2-40B4-BE49-F238E27FC236}">
                      <a16:creationId xmlns:a16="http://schemas.microsoft.com/office/drawing/2014/main" id="{01E223E9-2369-4696-BC56-A7D71D98A8B7}"/>
                    </a:ext>
                  </a:extLst>
                </p:cNvPr>
                <p:cNvSpPr/>
                <p:nvPr/>
              </p:nvSpPr>
              <p:spPr bwMode="auto">
                <a:xfrm>
                  <a:off x="3722688" y="2316163"/>
                  <a:ext cx="7938" cy="1111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1"/>
                    </a:cxn>
                    <a:cxn ang="0">
                      <a:pos x="2" y="1"/>
                    </a:cxn>
                    <a:cxn ang="0">
                      <a:pos x="2" y="1"/>
                    </a:cxn>
                    <a:cxn ang="0">
                      <a:pos x="4" y="3"/>
                    </a:cxn>
                    <a:cxn ang="0">
                      <a:pos x="4" y="3"/>
                    </a:cxn>
                    <a:cxn ang="0">
                      <a:pos x="4" y="5"/>
                    </a:cxn>
                    <a:cxn ang="0">
                      <a:pos x="4" y="5"/>
                    </a:cxn>
                    <a:cxn ang="0">
                      <a:pos x="4" y="7"/>
                    </a:cxn>
                    <a:cxn ang="0">
                      <a:pos x="2" y="7"/>
                    </a:cxn>
                    <a:cxn ang="0">
                      <a:pos x="4" y="7"/>
                    </a:cxn>
                    <a:cxn ang="0">
                      <a:pos x="4" y="7"/>
                    </a:cxn>
                    <a:cxn ang="0">
                      <a:pos x="4" y="7"/>
                    </a:cxn>
                    <a:cxn ang="0">
                      <a:pos x="4" y="5"/>
                    </a:cxn>
                    <a:cxn ang="0">
                      <a:pos x="5" y="5"/>
                    </a:cxn>
                    <a:cxn ang="0">
                      <a:pos x="5" y="5"/>
                    </a:cxn>
                    <a:cxn ang="0">
                      <a:pos x="5" y="5"/>
                    </a:cxn>
                    <a:cxn ang="0">
                      <a:pos x="5" y="3"/>
                    </a:cxn>
                    <a:cxn ang="0">
                      <a:pos x="5" y="3"/>
                    </a:cxn>
                    <a:cxn ang="0">
                      <a:pos x="5" y="1"/>
                    </a:cxn>
                    <a:cxn ang="0">
                      <a:pos x="5" y="1"/>
                    </a:cxn>
                    <a:cxn ang="0">
                      <a:pos x="5" y="1"/>
                    </a:cxn>
                    <a:cxn ang="0">
                      <a:pos x="5" y="0"/>
                    </a:cxn>
                    <a:cxn ang="0">
                      <a:pos x="5" y="0"/>
                    </a:cxn>
                    <a:cxn ang="0">
                      <a:pos x="4" y="0"/>
                    </a:cxn>
                    <a:cxn ang="0">
                      <a:pos x="2" y="0"/>
                    </a:cxn>
                    <a:cxn ang="0">
                      <a:pos x="2" y="0"/>
                    </a:cxn>
                    <a:cxn ang="0">
                      <a:pos x="2" y="0"/>
                    </a:cxn>
                    <a:cxn ang="0">
                      <a:pos x="2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5" h="7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1"/>
                      </a:lnTo>
                      <a:lnTo>
                        <a:pt x="2" y="1"/>
                      </a:lnTo>
                      <a:lnTo>
                        <a:pt x="2" y="1"/>
                      </a:lnTo>
                      <a:lnTo>
                        <a:pt x="4" y="3"/>
                      </a:lnTo>
                      <a:lnTo>
                        <a:pt x="4" y="3"/>
                      </a:lnTo>
                      <a:lnTo>
                        <a:pt x="4" y="5"/>
                      </a:lnTo>
                      <a:lnTo>
                        <a:pt x="4" y="5"/>
                      </a:lnTo>
                      <a:lnTo>
                        <a:pt x="4" y="7"/>
                      </a:lnTo>
                      <a:lnTo>
                        <a:pt x="2" y="7"/>
                      </a:lnTo>
                      <a:lnTo>
                        <a:pt x="4" y="7"/>
                      </a:lnTo>
                      <a:lnTo>
                        <a:pt x="4" y="7"/>
                      </a:lnTo>
                      <a:lnTo>
                        <a:pt x="4" y="7"/>
                      </a:lnTo>
                      <a:lnTo>
                        <a:pt x="4" y="5"/>
                      </a:lnTo>
                      <a:lnTo>
                        <a:pt x="5" y="5"/>
                      </a:lnTo>
                      <a:lnTo>
                        <a:pt x="5" y="5"/>
                      </a:lnTo>
                      <a:lnTo>
                        <a:pt x="5" y="5"/>
                      </a:lnTo>
                      <a:lnTo>
                        <a:pt x="5" y="3"/>
                      </a:lnTo>
                      <a:lnTo>
                        <a:pt x="5" y="3"/>
                      </a:lnTo>
                      <a:lnTo>
                        <a:pt x="5" y="1"/>
                      </a:lnTo>
                      <a:lnTo>
                        <a:pt x="5" y="1"/>
                      </a:lnTo>
                      <a:lnTo>
                        <a:pt x="5" y="1"/>
                      </a:lnTo>
                      <a:lnTo>
                        <a:pt x="5" y="0"/>
                      </a:lnTo>
                      <a:lnTo>
                        <a:pt x="5" y="0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2" y="0"/>
                      </a:lnTo>
                      <a:lnTo>
                        <a:pt x="2" y="0"/>
                      </a:lnTo>
                      <a:lnTo>
                        <a:pt x="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îṥḷiḍè">
                  <a:extLst>
                    <a:ext uri="{FF2B5EF4-FFF2-40B4-BE49-F238E27FC236}">
                      <a16:creationId xmlns:a16="http://schemas.microsoft.com/office/drawing/2014/main" id="{21171FC1-FE0E-4F29-99B2-39DE0A437B0C}"/>
                    </a:ext>
                  </a:extLst>
                </p:cNvPr>
                <p:cNvSpPr/>
                <p:nvPr/>
              </p:nvSpPr>
              <p:spPr bwMode="auto">
                <a:xfrm>
                  <a:off x="3722688" y="2316163"/>
                  <a:ext cx="7938" cy="1111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1"/>
                    </a:cxn>
                    <a:cxn ang="0">
                      <a:pos x="2" y="1"/>
                    </a:cxn>
                    <a:cxn ang="0">
                      <a:pos x="2" y="1"/>
                    </a:cxn>
                    <a:cxn ang="0">
                      <a:pos x="4" y="3"/>
                    </a:cxn>
                    <a:cxn ang="0">
                      <a:pos x="4" y="3"/>
                    </a:cxn>
                    <a:cxn ang="0">
                      <a:pos x="4" y="5"/>
                    </a:cxn>
                    <a:cxn ang="0">
                      <a:pos x="4" y="5"/>
                    </a:cxn>
                    <a:cxn ang="0">
                      <a:pos x="4" y="7"/>
                    </a:cxn>
                    <a:cxn ang="0">
                      <a:pos x="2" y="7"/>
                    </a:cxn>
                    <a:cxn ang="0">
                      <a:pos x="4" y="7"/>
                    </a:cxn>
                    <a:cxn ang="0">
                      <a:pos x="4" y="7"/>
                    </a:cxn>
                    <a:cxn ang="0">
                      <a:pos x="4" y="7"/>
                    </a:cxn>
                    <a:cxn ang="0">
                      <a:pos x="4" y="5"/>
                    </a:cxn>
                    <a:cxn ang="0">
                      <a:pos x="5" y="5"/>
                    </a:cxn>
                    <a:cxn ang="0">
                      <a:pos x="5" y="5"/>
                    </a:cxn>
                    <a:cxn ang="0">
                      <a:pos x="5" y="5"/>
                    </a:cxn>
                    <a:cxn ang="0">
                      <a:pos x="5" y="3"/>
                    </a:cxn>
                    <a:cxn ang="0">
                      <a:pos x="5" y="3"/>
                    </a:cxn>
                    <a:cxn ang="0">
                      <a:pos x="5" y="1"/>
                    </a:cxn>
                    <a:cxn ang="0">
                      <a:pos x="5" y="1"/>
                    </a:cxn>
                    <a:cxn ang="0">
                      <a:pos x="5" y="1"/>
                    </a:cxn>
                    <a:cxn ang="0">
                      <a:pos x="5" y="0"/>
                    </a:cxn>
                    <a:cxn ang="0">
                      <a:pos x="5" y="0"/>
                    </a:cxn>
                    <a:cxn ang="0">
                      <a:pos x="4" y="0"/>
                    </a:cxn>
                    <a:cxn ang="0">
                      <a:pos x="2" y="0"/>
                    </a:cxn>
                    <a:cxn ang="0">
                      <a:pos x="2" y="0"/>
                    </a:cxn>
                    <a:cxn ang="0">
                      <a:pos x="2" y="0"/>
                    </a:cxn>
                    <a:cxn ang="0">
                      <a:pos x="2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5" h="7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1"/>
                      </a:lnTo>
                      <a:lnTo>
                        <a:pt x="2" y="1"/>
                      </a:lnTo>
                      <a:lnTo>
                        <a:pt x="2" y="1"/>
                      </a:lnTo>
                      <a:lnTo>
                        <a:pt x="4" y="3"/>
                      </a:lnTo>
                      <a:lnTo>
                        <a:pt x="4" y="3"/>
                      </a:lnTo>
                      <a:lnTo>
                        <a:pt x="4" y="5"/>
                      </a:lnTo>
                      <a:lnTo>
                        <a:pt x="4" y="5"/>
                      </a:lnTo>
                      <a:lnTo>
                        <a:pt x="4" y="7"/>
                      </a:lnTo>
                      <a:lnTo>
                        <a:pt x="2" y="7"/>
                      </a:lnTo>
                      <a:lnTo>
                        <a:pt x="4" y="7"/>
                      </a:lnTo>
                      <a:lnTo>
                        <a:pt x="4" y="7"/>
                      </a:lnTo>
                      <a:lnTo>
                        <a:pt x="4" y="7"/>
                      </a:lnTo>
                      <a:lnTo>
                        <a:pt x="4" y="5"/>
                      </a:lnTo>
                      <a:lnTo>
                        <a:pt x="5" y="5"/>
                      </a:lnTo>
                      <a:lnTo>
                        <a:pt x="5" y="5"/>
                      </a:lnTo>
                      <a:lnTo>
                        <a:pt x="5" y="5"/>
                      </a:lnTo>
                      <a:lnTo>
                        <a:pt x="5" y="3"/>
                      </a:lnTo>
                      <a:lnTo>
                        <a:pt x="5" y="3"/>
                      </a:lnTo>
                      <a:lnTo>
                        <a:pt x="5" y="1"/>
                      </a:lnTo>
                      <a:lnTo>
                        <a:pt x="5" y="1"/>
                      </a:lnTo>
                      <a:lnTo>
                        <a:pt x="5" y="1"/>
                      </a:lnTo>
                      <a:lnTo>
                        <a:pt x="5" y="0"/>
                      </a:lnTo>
                      <a:lnTo>
                        <a:pt x="5" y="0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2" y="0"/>
                      </a:lnTo>
                      <a:lnTo>
                        <a:pt x="2" y="0"/>
                      </a:lnTo>
                      <a:lnTo>
                        <a:pt x="2" y="0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ïslïḋê">
                  <a:extLst>
                    <a:ext uri="{FF2B5EF4-FFF2-40B4-BE49-F238E27FC236}">
                      <a16:creationId xmlns:a16="http://schemas.microsoft.com/office/drawing/2014/main" id="{1BFA330C-3646-473E-81D5-5F9214B0B005}"/>
                    </a:ext>
                  </a:extLst>
                </p:cNvPr>
                <p:cNvSpPr/>
                <p:nvPr/>
              </p:nvSpPr>
              <p:spPr bwMode="auto">
                <a:xfrm>
                  <a:off x="3705225" y="2312988"/>
                  <a:ext cx="17463" cy="3175"/>
                </a:xfrm>
                <a:custGeom>
                  <a:avLst/>
                  <a:gdLst/>
                  <a:ahLst/>
                  <a:cxnLst>
                    <a:cxn ang="0">
                      <a:pos x="3" y="0"/>
                    </a:cxn>
                    <a:cxn ang="0">
                      <a:pos x="2" y="0"/>
                    </a:cxn>
                    <a:cxn ang="0">
                      <a:pos x="1" y="0"/>
                    </a:cxn>
                    <a:cxn ang="0">
                      <a:pos x="1" y="0"/>
                    </a:cxn>
                    <a:cxn ang="0">
                      <a:pos x="1" y="0"/>
                    </a:cxn>
                    <a:cxn ang="0">
                      <a:pos x="1" y="1"/>
                    </a:cxn>
                    <a:cxn ang="0">
                      <a:pos x="1" y="1"/>
                    </a:cxn>
                    <a:cxn ang="0">
                      <a:pos x="0" y="1"/>
                    </a:cxn>
                    <a:cxn ang="0">
                      <a:pos x="0" y="1"/>
                    </a:cxn>
                    <a:cxn ang="0">
                      <a:pos x="0" y="1"/>
                    </a:cxn>
                    <a:cxn ang="0">
                      <a:pos x="0" y="1"/>
                    </a:cxn>
                    <a:cxn ang="0">
                      <a:pos x="1" y="1"/>
                    </a:cxn>
                    <a:cxn ang="0">
                      <a:pos x="2" y="1"/>
                    </a:cxn>
                    <a:cxn ang="0">
                      <a:pos x="3" y="1"/>
                    </a:cxn>
                    <a:cxn ang="0">
                      <a:pos x="4" y="1"/>
                    </a:cxn>
                    <a:cxn ang="0">
                      <a:pos x="4" y="1"/>
                    </a:cxn>
                    <a:cxn ang="0">
                      <a:pos x="4" y="1"/>
                    </a:cxn>
                    <a:cxn ang="0">
                      <a:pos x="5" y="1"/>
                    </a:cxn>
                    <a:cxn ang="0">
                      <a:pos x="5" y="1"/>
                    </a:cxn>
                    <a:cxn ang="0">
                      <a:pos x="6" y="1"/>
                    </a:cxn>
                    <a:cxn ang="0">
                      <a:pos x="5" y="1"/>
                    </a:cxn>
                    <a:cxn ang="0">
                      <a:pos x="5" y="0"/>
                    </a:cxn>
                    <a:cxn ang="0">
                      <a:pos x="5" y="0"/>
                    </a:cxn>
                    <a:cxn ang="0">
                      <a:pos x="4" y="0"/>
                    </a:cxn>
                    <a:cxn ang="0">
                      <a:pos x="4" y="0"/>
                    </a:cxn>
                    <a:cxn ang="0">
                      <a:pos x="4" y="0"/>
                    </a:cxn>
                    <a:cxn ang="0">
                      <a:pos x="3" y="0"/>
                    </a:cxn>
                  </a:cxnLst>
                  <a:rect l="0" t="0" r="r" b="b"/>
                  <a:pathLst>
                    <a:path w="6" h="1">
                      <a:moveTo>
                        <a:pt x="3" y="0"/>
                      </a:moveTo>
                      <a:cubicBezTo>
                        <a:pt x="3" y="0"/>
                        <a:pt x="2" y="0"/>
                        <a:pt x="2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1"/>
                        <a:pt x="2" y="1"/>
                        <a:pt x="2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0"/>
                        <a:pt x="3" y="0"/>
                        <a:pt x="3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4" name="íṡḷíḓé">
                  <a:extLst>
                    <a:ext uri="{FF2B5EF4-FFF2-40B4-BE49-F238E27FC236}">
                      <a16:creationId xmlns:a16="http://schemas.microsoft.com/office/drawing/2014/main" id="{8A91C060-69C4-43AD-99F2-77BF107A045F}"/>
                    </a:ext>
                  </a:extLst>
                </p:cNvPr>
                <p:cNvSpPr/>
                <p:nvPr/>
              </p:nvSpPr>
              <p:spPr bwMode="auto">
                <a:xfrm>
                  <a:off x="3700463" y="2316163"/>
                  <a:ext cx="3175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1"/>
                    </a:cxn>
                    <a:cxn ang="0">
                      <a:pos x="2" y="1"/>
                    </a:cxn>
                    <a:cxn ang="0">
                      <a:pos x="2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1"/>
                      </a:lnTo>
                      <a:lnTo>
                        <a:pt x="2" y="1"/>
                      </a:lnTo>
                      <a:lnTo>
                        <a:pt x="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5" name="ï$ḻîḍè">
                  <a:extLst>
                    <a:ext uri="{FF2B5EF4-FFF2-40B4-BE49-F238E27FC236}">
                      <a16:creationId xmlns:a16="http://schemas.microsoft.com/office/drawing/2014/main" id="{24BDC4A5-1152-4122-85CC-11F2225943C0}"/>
                    </a:ext>
                  </a:extLst>
                </p:cNvPr>
                <p:cNvSpPr/>
                <p:nvPr/>
              </p:nvSpPr>
              <p:spPr bwMode="auto">
                <a:xfrm>
                  <a:off x="3700463" y="2316163"/>
                  <a:ext cx="3175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1"/>
                    </a:cxn>
                    <a:cxn ang="0">
                      <a:pos x="2" y="1"/>
                    </a:cxn>
                    <a:cxn ang="0">
                      <a:pos x="2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1"/>
                      </a:lnTo>
                      <a:lnTo>
                        <a:pt x="2" y="1"/>
                      </a:lnTo>
                      <a:lnTo>
                        <a:pt x="2" y="0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6" name="iş1îḑe">
                  <a:extLst>
                    <a:ext uri="{FF2B5EF4-FFF2-40B4-BE49-F238E27FC236}">
                      <a16:creationId xmlns:a16="http://schemas.microsoft.com/office/drawing/2014/main" id="{4D8AD91E-60EF-4D99-8A52-FA4B7824EACE}"/>
                    </a:ext>
                  </a:extLst>
                </p:cNvPr>
                <p:cNvSpPr/>
                <p:nvPr/>
              </p:nvSpPr>
              <p:spPr bwMode="auto">
                <a:xfrm>
                  <a:off x="3686175" y="2306638"/>
                  <a:ext cx="22225" cy="9525"/>
                </a:xfrm>
                <a:custGeom>
                  <a:avLst/>
                  <a:gdLst/>
                  <a:ahLst/>
                  <a:cxnLst>
                    <a:cxn ang="0">
                      <a:pos x="4" y="0"/>
                    </a:cxn>
                    <a:cxn ang="0">
                      <a:pos x="3" y="0"/>
                    </a:cxn>
                    <a:cxn ang="0">
                      <a:pos x="3" y="0"/>
                    </a:cxn>
                    <a:cxn ang="0">
                      <a:pos x="1" y="1"/>
                    </a:cxn>
                    <a:cxn ang="0">
                      <a:pos x="0" y="1"/>
                    </a:cxn>
                    <a:cxn ang="0">
                      <a:pos x="0" y="1"/>
                    </a:cxn>
                    <a:cxn ang="0">
                      <a:pos x="0" y="1"/>
                    </a:cxn>
                    <a:cxn ang="0">
                      <a:pos x="1" y="2"/>
                    </a:cxn>
                    <a:cxn ang="0">
                      <a:pos x="1" y="2"/>
                    </a:cxn>
                    <a:cxn ang="0">
                      <a:pos x="2" y="1"/>
                    </a:cxn>
                    <a:cxn ang="0">
                      <a:pos x="3" y="1"/>
                    </a:cxn>
                    <a:cxn ang="0">
                      <a:pos x="3" y="1"/>
                    </a:cxn>
                    <a:cxn ang="0">
                      <a:pos x="5" y="2"/>
                    </a:cxn>
                    <a:cxn ang="0">
                      <a:pos x="6" y="2"/>
                    </a:cxn>
                    <a:cxn ang="0">
                      <a:pos x="6" y="3"/>
                    </a:cxn>
                    <a:cxn ang="0">
                      <a:pos x="7" y="3"/>
                    </a:cxn>
                    <a:cxn ang="0">
                      <a:pos x="7" y="2"/>
                    </a:cxn>
                    <a:cxn ang="0">
                      <a:pos x="7" y="2"/>
                    </a:cxn>
                    <a:cxn ang="0">
                      <a:pos x="7" y="2"/>
                    </a:cxn>
                    <a:cxn ang="0">
                      <a:pos x="8" y="1"/>
                    </a:cxn>
                    <a:cxn ang="0">
                      <a:pos x="8" y="1"/>
                    </a:cxn>
                    <a:cxn ang="0">
                      <a:pos x="7" y="1"/>
                    </a:cxn>
                    <a:cxn ang="0">
                      <a:pos x="7" y="1"/>
                    </a:cxn>
                    <a:cxn ang="0">
                      <a:pos x="7" y="1"/>
                    </a:cxn>
                    <a:cxn ang="0">
                      <a:pos x="6" y="1"/>
                    </a:cxn>
                    <a:cxn ang="0">
                      <a:pos x="5" y="1"/>
                    </a:cxn>
                    <a:cxn ang="0">
                      <a:pos x="5" y="1"/>
                    </a:cxn>
                    <a:cxn ang="0">
                      <a:pos x="4" y="0"/>
                    </a:cxn>
                  </a:cxnLst>
                  <a:rect l="0" t="0" r="r" b="b"/>
                  <a:pathLst>
                    <a:path w="8" h="3">
                      <a:moveTo>
                        <a:pt x="4" y="0"/>
                      </a:moveTo>
                      <a:cubicBezTo>
                        <a:pt x="4" y="0"/>
                        <a:pt x="3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2" y="1"/>
                        <a:pt x="1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4" y="2"/>
                        <a:pt x="5" y="2"/>
                        <a:pt x="5" y="2"/>
                      </a:cubicBezTo>
                      <a:cubicBezTo>
                        <a:pt x="5" y="2"/>
                        <a:pt x="5" y="2"/>
                        <a:pt x="6" y="2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7" name="iṧ1îḑê">
                  <a:extLst>
                    <a:ext uri="{FF2B5EF4-FFF2-40B4-BE49-F238E27FC236}">
                      <a16:creationId xmlns:a16="http://schemas.microsoft.com/office/drawing/2014/main" id="{54E6986C-A713-4221-8BD4-E932D06CBD95}"/>
                    </a:ext>
                  </a:extLst>
                </p:cNvPr>
                <p:cNvSpPr/>
                <p:nvPr/>
              </p:nvSpPr>
              <p:spPr bwMode="auto">
                <a:xfrm>
                  <a:off x="3605213" y="2220913"/>
                  <a:ext cx="215900" cy="214313"/>
                </a:xfrm>
                <a:custGeom>
                  <a:avLst/>
                  <a:gdLst/>
                  <a:ahLst/>
                  <a:cxnLst>
                    <a:cxn ang="0">
                      <a:pos x="16" y="17"/>
                    </a:cxn>
                    <a:cxn ang="0">
                      <a:pos x="14" y="22"/>
                    </a:cxn>
                    <a:cxn ang="0">
                      <a:pos x="12" y="28"/>
                    </a:cxn>
                    <a:cxn ang="0">
                      <a:pos x="13" y="31"/>
                    </a:cxn>
                    <a:cxn ang="0">
                      <a:pos x="14" y="31"/>
                    </a:cxn>
                    <a:cxn ang="0">
                      <a:pos x="15" y="31"/>
                    </a:cxn>
                    <a:cxn ang="0">
                      <a:pos x="17" y="35"/>
                    </a:cxn>
                    <a:cxn ang="0">
                      <a:pos x="24" y="38"/>
                    </a:cxn>
                    <a:cxn ang="0">
                      <a:pos x="28" y="40"/>
                    </a:cxn>
                    <a:cxn ang="0">
                      <a:pos x="31" y="41"/>
                    </a:cxn>
                    <a:cxn ang="0">
                      <a:pos x="31" y="45"/>
                    </a:cxn>
                    <a:cxn ang="0">
                      <a:pos x="31" y="51"/>
                    </a:cxn>
                    <a:cxn ang="0">
                      <a:pos x="38" y="59"/>
                    </a:cxn>
                    <a:cxn ang="0">
                      <a:pos x="38" y="66"/>
                    </a:cxn>
                    <a:cxn ang="0">
                      <a:pos x="40" y="71"/>
                    </a:cxn>
                    <a:cxn ang="0">
                      <a:pos x="3" y="39"/>
                    </a:cxn>
                    <a:cxn ang="0">
                      <a:pos x="13" y="17"/>
                    </a:cxn>
                    <a:cxn ang="0">
                      <a:pos x="47" y="6"/>
                    </a:cxn>
                    <a:cxn ang="0">
                      <a:pos x="54" y="8"/>
                    </a:cxn>
                    <a:cxn ang="0">
                      <a:pos x="57" y="14"/>
                    </a:cxn>
                    <a:cxn ang="0">
                      <a:pos x="72" y="29"/>
                    </a:cxn>
                    <a:cxn ang="0">
                      <a:pos x="43" y="70"/>
                    </a:cxn>
                    <a:cxn ang="0">
                      <a:pos x="47" y="66"/>
                    </a:cxn>
                    <a:cxn ang="0">
                      <a:pos x="51" y="61"/>
                    </a:cxn>
                    <a:cxn ang="0">
                      <a:pos x="55" y="56"/>
                    </a:cxn>
                    <a:cxn ang="0">
                      <a:pos x="58" y="50"/>
                    </a:cxn>
                    <a:cxn ang="0">
                      <a:pos x="51" y="46"/>
                    </a:cxn>
                    <a:cxn ang="0">
                      <a:pos x="44" y="41"/>
                    </a:cxn>
                    <a:cxn ang="0">
                      <a:pos x="39" y="39"/>
                    </a:cxn>
                    <a:cxn ang="0">
                      <a:pos x="31" y="40"/>
                    </a:cxn>
                    <a:cxn ang="0">
                      <a:pos x="26" y="36"/>
                    </a:cxn>
                    <a:cxn ang="0">
                      <a:pos x="22" y="34"/>
                    </a:cxn>
                    <a:cxn ang="0">
                      <a:pos x="27" y="28"/>
                    </a:cxn>
                    <a:cxn ang="0">
                      <a:pos x="32" y="31"/>
                    </a:cxn>
                    <a:cxn ang="0">
                      <a:pos x="33" y="30"/>
                    </a:cxn>
                    <a:cxn ang="0">
                      <a:pos x="36" y="24"/>
                    </a:cxn>
                    <a:cxn ang="0">
                      <a:pos x="43" y="20"/>
                    </a:cxn>
                    <a:cxn ang="0">
                      <a:pos x="46" y="18"/>
                    </a:cxn>
                    <a:cxn ang="0">
                      <a:pos x="49" y="19"/>
                    </a:cxn>
                    <a:cxn ang="0">
                      <a:pos x="50" y="15"/>
                    </a:cxn>
                    <a:cxn ang="0">
                      <a:pos x="45" y="11"/>
                    </a:cxn>
                    <a:cxn ang="0">
                      <a:pos x="40" y="14"/>
                    </a:cxn>
                    <a:cxn ang="0">
                      <a:pos x="37" y="13"/>
                    </a:cxn>
                    <a:cxn ang="0">
                      <a:pos x="40" y="10"/>
                    </a:cxn>
                    <a:cxn ang="0">
                      <a:pos x="44" y="8"/>
                    </a:cxn>
                    <a:cxn ang="0">
                      <a:pos x="45" y="9"/>
                    </a:cxn>
                    <a:cxn ang="0">
                      <a:pos x="48" y="11"/>
                    </a:cxn>
                    <a:cxn ang="0">
                      <a:pos x="49" y="8"/>
                    </a:cxn>
                    <a:cxn ang="0">
                      <a:pos x="46" y="5"/>
                    </a:cxn>
                    <a:cxn ang="0">
                      <a:pos x="43" y="5"/>
                    </a:cxn>
                    <a:cxn ang="0">
                      <a:pos x="41" y="6"/>
                    </a:cxn>
                    <a:cxn ang="0">
                      <a:pos x="38" y="7"/>
                    </a:cxn>
                    <a:cxn ang="0">
                      <a:pos x="37" y="7"/>
                    </a:cxn>
                    <a:cxn ang="0">
                      <a:pos x="33" y="6"/>
                    </a:cxn>
                    <a:cxn ang="0">
                      <a:pos x="31" y="8"/>
                    </a:cxn>
                    <a:cxn ang="0">
                      <a:pos x="24" y="9"/>
                    </a:cxn>
                    <a:cxn ang="0">
                      <a:pos x="16" y="12"/>
                    </a:cxn>
                    <a:cxn ang="0">
                      <a:pos x="72" y="57"/>
                    </a:cxn>
                  </a:cxnLst>
                  <a:rect l="0" t="0" r="r" b="b"/>
                  <a:pathLst>
                    <a:path w="77" h="77">
                      <a:moveTo>
                        <a:pt x="15" y="16"/>
                      </a:moveTo>
                      <a:cubicBezTo>
                        <a:pt x="16" y="15"/>
                        <a:pt x="16" y="15"/>
                        <a:pt x="16" y="15"/>
                      </a:cubicBezTo>
                      <a:cubicBezTo>
                        <a:pt x="16" y="16"/>
                        <a:pt x="16" y="16"/>
                        <a:pt x="16" y="16"/>
                      </a:cubicBezTo>
                      <a:cubicBezTo>
                        <a:pt x="16" y="16"/>
                        <a:pt x="16" y="16"/>
                        <a:pt x="16" y="16"/>
                      </a:cubicBezTo>
                      <a:cubicBezTo>
                        <a:pt x="16" y="16"/>
                        <a:pt x="16" y="16"/>
                        <a:pt x="16" y="16"/>
                      </a:cubicBezTo>
                      <a:cubicBezTo>
                        <a:pt x="16" y="16"/>
                        <a:pt x="16" y="16"/>
                        <a:pt x="16" y="16"/>
                      </a:cubicBezTo>
                      <a:cubicBezTo>
                        <a:pt x="16" y="17"/>
                        <a:pt x="16" y="17"/>
                        <a:pt x="16" y="17"/>
                      </a:cubicBezTo>
                      <a:cubicBezTo>
                        <a:pt x="16" y="17"/>
                        <a:pt x="16" y="17"/>
                        <a:pt x="16" y="17"/>
                      </a:cubicBezTo>
                      <a:cubicBezTo>
                        <a:pt x="16" y="17"/>
                        <a:pt x="16" y="17"/>
                        <a:pt x="16" y="17"/>
                      </a:cubicBezTo>
                      <a:cubicBezTo>
                        <a:pt x="16" y="17"/>
                        <a:pt x="16" y="17"/>
                        <a:pt x="16" y="17"/>
                      </a:cubicBezTo>
                      <a:cubicBezTo>
                        <a:pt x="16" y="17"/>
                        <a:pt x="16" y="17"/>
                        <a:pt x="16" y="17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16" y="19"/>
                        <a:pt x="16" y="19"/>
                        <a:pt x="16" y="19"/>
                      </a:cubicBezTo>
                      <a:cubicBezTo>
                        <a:pt x="16" y="19"/>
                        <a:pt x="16" y="19"/>
                        <a:pt x="16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20"/>
                        <a:pt x="15" y="20"/>
                        <a:pt x="15" y="20"/>
                      </a:cubicBezTo>
                      <a:cubicBezTo>
                        <a:pt x="16" y="20"/>
                        <a:pt x="16" y="20"/>
                        <a:pt x="16" y="20"/>
                      </a:cubicBezTo>
                      <a:cubicBezTo>
                        <a:pt x="16" y="20"/>
                        <a:pt x="16" y="20"/>
                        <a:pt x="16" y="20"/>
                      </a:cubicBezTo>
                      <a:cubicBezTo>
                        <a:pt x="15" y="20"/>
                        <a:pt x="15" y="20"/>
                        <a:pt x="15" y="20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cubicBezTo>
                        <a:pt x="15" y="22"/>
                        <a:pt x="15" y="22"/>
                        <a:pt x="15" y="22"/>
                      </a:cubicBezTo>
                      <a:cubicBezTo>
                        <a:pt x="14" y="22"/>
                        <a:pt x="14" y="22"/>
                        <a:pt x="14" y="22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5"/>
                        <a:pt x="12" y="25"/>
                        <a:pt x="12" y="25"/>
                      </a:cubicBezTo>
                      <a:cubicBezTo>
                        <a:pt x="12" y="25"/>
                        <a:pt x="12" y="25"/>
                        <a:pt x="12" y="25"/>
                      </a:cubicBezTo>
                      <a:cubicBezTo>
                        <a:pt x="12" y="25"/>
                        <a:pt x="12" y="25"/>
                        <a:pt x="12" y="25"/>
                      </a:cubicBezTo>
                      <a:cubicBezTo>
                        <a:pt x="12" y="26"/>
                        <a:pt x="12" y="26"/>
                        <a:pt x="12" y="26"/>
                      </a:cubicBezTo>
                      <a:cubicBezTo>
                        <a:pt x="12" y="26"/>
                        <a:pt x="12" y="26"/>
                        <a:pt x="12" y="26"/>
                      </a:cubicBezTo>
                      <a:cubicBezTo>
                        <a:pt x="12" y="27"/>
                        <a:pt x="12" y="27"/>
                        <a:pt x="12" y="27"/>
                      </a:cubicBezTo>
                      <a:cubicBezTo>
                        <a:pt x="12" y="27"/>
                        <a:pt x="12" y="27"/>
                        <a:pt x="12" y="27"/>
                      </a:cubicBezTo>
                      <a:cubicBezTo>
                        <a:pt x="12" y="28"/>
                        <a:pt x="12" y="28"/>
                        <a:pt x="12" y="28"/>
                      </a:cubicBezTo>
                      <a:cubicBezTo>
                        <a:pt x="13" y="28"/>
                        <a:pt x="13" y="28"/>
                        <a:pt x="13" y="28"/>
                      </a:cubicBezTo>
                      <a:cubicBezTo>
                        <a:pt x="13" y="28"/>
                        <a:pt x="13" y="28"/>
                        <a:pt x="13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3" y="32"/>
                        <a:pt x="13" y="32"/>
                        <a:pt x="13" y="32"/>
                      </a:cubicBezTo>
                      <a:cubicBezTo>
                        <a:pt x="14" y="32"/>
                        <a:pt x="14" y="32"/>
                        <a:pt x="14" y="32"/>
                      </a:cubicBezTo>
                      <a:cubicBezTo>
                        <a:pt x="14" y="32"/>
                        <a:pt x="14" y="32"/>
                        <a:pt x="14" y="32"/>
                      </a:cubicBezTo>
                      <a:cubicBezTo>
                        <a:pt x="14" y="33"/>
                        <a:pt x="14" y="33"/>
                        <a:pt x="14" y="33"/>
                      </a:cubicBezTo>
                      <a:cubicBezTo>
                        <a:pt x="14" y="33"/>
                        <a:pt x="14" y="33"/>
                        <a:pt x="14" y="33"/>
                      </a:cubicBezTo>
                      <a:cubicBezTo>
                        <a:pt x="15" y="33"/>
                        <a:pt x="15" y="33"/>
                        <a:pt x="15" y="33"/>
                      </a:cubicBezTo>
                      <a:cubicBezTo>
                        <a:pt x="15" y="32"/>
                        <a:pt x="15" y="32"/>
                        <a:pt x="15" y="32"/>
                      </a:cubicBezTo>
                      <a:cubicBezTo>
                        <a:pt x="15" y="32"/>
                        <a:pt x="15" y="32"/>
                        <a:pt x="15" y="32"/>
                      </a:cubicBezTo>
                      <a:cubicBezTo>
                        <a:pt x="14" y="32"/>
                        <a:pt x="14" y="32"/>
                        <a:pt x="14" y="32"/>
                      </a:cubicBezTo>
                      <a:cubicBezTo>
                        <a:pt x="14" y="31"/>
                        <a:pt x="14" y="31"/>
                        <a:pt x="14" y="31"/>
                      </a:cubicBezTo>
                      <a:cubicBezTo>
                        <a:pt x="14" y="31"/>
                        <a:pt x="14" y="31"/>
                        <a:pt x="14" y="31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14" y="29"/>
                        <a:pt x="14" y="29"/>
                        <a:pt x="14" y="29"/>
                      </a:cubicBezTo>
                      <a:cubicBezTo>
                        <a:pt x="14" y="29"/>
                        <a:pt x="14" y="29"/>
                        <a:pt x="14" y="29"/>
                      </a:cubicBezTo>
                      <a:cubicBezTo>
                        <a:pt x="14" y="29"/>
                        <a:pt x="14" y="29"/>
                        <a:pt x="14" y="29"/>
                      </a:cubicBezTo>
                      <a:cubicBezTo>
                        <a:pt x="14" y="29"/>
                        <a:pt x="14" y="29"/>
                        <a:pt x="14" y="29"/>
                      </a:cubicBezTo>
                      <a:cubicBezTo>
                        <a:pt x="14" y="29"/>
                        <a:pt x="14" y="29"/>
                        <a:pt x="14" y="29"/>
                      </a:cubicBezTo>
                      <a:cubicBezTo>
                        <a:pt x="15" y="29"/>
                        <a:pt x="15" y="29"/>
                        <a:pt x="15" y="29"/>
                      </a:cubicBezTo>
                      <a:cubicBezTo>
                        <a:pt x="14" y="30"/>
                        <a:pt x="14" y="30"/>
                        <a:pt x="14" y="30"/>
                      </a:cubicBezTo>
                      <a:cubicBezTo>
                        <a:pt x="15" y="30"/>
                        <a:pt x="15" y="30"/>
                        <a:pt x="15" y="30"/>
                      </a:cubicBezTo>
                      <a:cubicBezTo>
                        <a:pt x="15" y="31"/>
                        <a:pt x="15" y="31"/>
                        <a:pt x="15" y="31"/>
                      </a:cubicBezTo>
                      <a:cubicBezTo>
                        <a:pt x="15" y="31"/>
                        <a:pt x="15" y="31"/>
                        <a:pt x="15" y="31"/>
                      </a:cubicBezTo>
                      <a:cubicBezTo>
                        <a:pt x="15" y="32"/>
                        <a:pt x="15" y="32"/>
                        <a:pt x="15" y="32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16" y="32"/>
                        <a:pt x="16" y="32"/>
                        <a:pt x="16" y="32"/>
                      </a:cubicBezTo>
                      <a:cubicBezTo>
                        <a:pt x="16" y="33"/>
                        <a:pt x="16" y="33"/>
                        <a:pt x="16" y="33"/>
                      </a:cubicBezTo>
                      <a:cubicBezTo>
                        <a:pt x="16" y="33"/>
                        <a:pt x="16" y="33"/>
                        <a:pt x="16" y="33"/>
                      </a:cubicBezTo>
                      <a:cubicBezTo>
                        <a:pt x="16" y="33"/>
                        <a:pt x="16" y="33"/>
                        <a:pt x="16" y="33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17" y="35"/>
                        <a:pt x="17" y="35"/>
                        <a:pt x="17" y="35"/>
                      </a:cubicBezTo>
                      <a:cubicBezTo>
                        <a:pt x="17" y="35"/>
                        <a:pt x="17" y="35"/>
                        <a:pt x="17" y="35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9" y="36"/>
                        <a:pt x="19" y="36"/>
                        <a:pt x="19" y="36"/>
                      </a:cubicBezTo>
                      <a:cubicBezTo>
                        <a:pt x="19" y="36"/>
                        <a:pt x="19" y="36"/>
                        <a:pt x="19" y="36"/>
                      </a:cubicBezTo>
                      <a:cubicBezTo>
                        <a:pt x="20" y="36"/>
                        <a:pt x="20" y="36"/>
                        <a:pt x="20" y="36"/>
                      </a:cubicBezTo>
                      <a:cubicBezTo>
                        <a:pt x="20" y="36"/>
                        <a:pt x="20" y="36"/>
                        <a:pt x="20" y="36"/>
                      </a:cubicBezTo>
                      <a:cubicBezTo>
                        <a:pt x="21" y="37"/>
                        <a:pt x="21" y="37"/>
                        <a:pt x="21" y="37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23" y="37"/>
                        <a:pt x="23" y="37"/>
                        <a:pt x="23" y="37"/>
                      </a:cubicBezTo>
                      <a:cubicBezTo>
                        <a:pt x="23" y="37"/>
                        <a:pt x="23" y="37"/>
                        <a:pt x="23" y="37"/>
                      </a:cubicBezTo>
                      <a:cubicBezTo>
                        <a:pt x="24" y="38"/>
                        <a:pt x="24" y="38"/>
                        <a:pt x="24" y="38"/>
                      </a:cubicBezTo>
                      <a:cubicBezTo>
                        <a:pt x="25" y="38"/>
                        <a:pt x="25" y="38"/>
                        <a:pt x="25" y="38"/>
                      </a:cubicBezTo>
                      <a:cubicBezTo>
                        <a:pt x="25" y="38"/>
                        <a:pt x="25" y="38"/>
                        <a:pt x="25" y="38"/>
                      </a:cubicBezTo>
                      <a:cubicBezTo>
                        <a:pt x="25" y="38"/>
                        <a:pt x="25" y="38"/>
                        <a:pt x="25" y="38"/>
                      </a:cubicBezTo>
                      <a:cubicBezTo>
                        <a:pt x="26" y="38"/>
                        <a:pt x="26" y="38"/>
                        <a:pt x="26" y="38"/>
                      </a:cubicBezTo>
                      <a:cubicBezTo>
                        <a:pt x="26" y="38"/>
                        <a:pt x="26" y="38"/>
                        <a:pt x="26" y="38"/>
                      </a:cubicBezTo>
                      <a:cubicBezTo>
                        <a:pt x="26" y="39"/>
                        <a:pt x="26" y="39"/>
                        <a:pt x="26" y="39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7" y="40"/>
                        <a:pt x="27" y="40"/>
                        <a:pt x="27" y="40"/>
                      </a:cubicBezTo>
                      <a:cubicBezTo>
                        <a:pt x="27" y="40"/>
                        <a:pt x="27" y="40"/>
                        <a:pt x="27" y="40"/>
                      </a:cubicBezTo>
                      <a:cubicBezTo>
                        <a:pt x="28" y="40"/>
                        <a:pt x="28" y="40"/>
                        <a:pt x="28" y="40"/>
                      </a:cubicBezTo>
                      <a:cubicBezTo>
                        <a:pt x="28" y="41"/>
                        <a:pt x="28" y="41"/>
                        <a:pt x="28" y="41"/>
                      </a:cubicBezTo>
                      <a:cubicBezTo>
                        <a:pt x="28" y="41"/>
                        <a:pt x="28" y="41"/>
                        <a:pt x="28" y="41"/>
                      </a:cubicBezTo>
                      <a:cubicBezTo>
                        <a:pt x="29" y="41"/>
                        <a:pt x="29" y="41"/>
                        <a:pt x="29" y="41"/>
                      </a:cubicBezTo>
                      <a:cubicBezTo>
                        <a:pt x="29" y="41"/>
                        <a:pt x="29" y="41"/>
                        <a:pt x="29" y="41"/>
                      </a:cubicBezTo>
                      <a:cubicBezTo>
                        <a:pt x="29" y="41"/>
                        <a:pt x="29" y="41"/>
                        <a:pt x="29" y="41"/>
                      </a:cubicBezTo>
                      <a:cubicBezTo>
                        <a:pt x="30" y="41"/>
                        <a:pt x="30" y="41"/>
                        <a:pt x="30" y="41"/>
                      </a:cubicBezTo>
                      <a:cubicBezTo>
                        <a:pt x="30" y="41"/>
                        <a:pt x="30" y="41"/>
                        <a:pt x="30" y="41"/>
                      </a:cubicBezTo>
                      <a:cubicBezTo>
                        <a:pt x="30" y="41"/>
                        <a:pt x="30" y="41"/>
                        <a:pt x="30" y="41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2" y="41"/>
                        <a:pt x="32" y="41"/>
                        <a:pt x="32" y="41"/>
                      </a:cubicBezTo>
                      <a:cubicBezTo>
                        <a:pt x="32" y="41"/>
                        <a:pt x="32" y="41"/>
                        <a:pt x="32" y="41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32" y="42"/>
                        <a:pt x="32" y="42"/>
                        <a:pt x="32" y="42"/>
                      </a:cubicBezTo>
                      <a:cubicBezTo>
                        <a:pt x="32" y="43"/>
                        <a:pt x="32" y="43"/>
                        <a:pt x="32" y="43"/>
                      </a:cubicBezTo>
                      <a:cubicBezTo>
                        <a:pt x="32" y="44"/>
                        <a:pt x="32" y="44"/>
                        <a:pt x="32" y="44"/>
                      </a:cubicBezTo>
                      <a:cubicBezTo>
                        <a:pt x="32" y="44"/>
                        <a:pt x="32" y="44"/>
                        <a:pt x="32" y="44"/>
                      </a:cubicBezTo>
                      <a:cubicBezTo>
                        <a:pt x="31" y="45"/>
                        <a:pt x="31" y="45"/>
                        <a:pt x="31" y="45"/>
                      </a:cubicBezTo>
                      <a:cubicBezTo>
                        <a:pt x="31" y="45"/>
                        <a:pt x="31" y="45"/>
                        <a:pt x="31" y="45"/>
                      </a:cubicBezTo>
                      <a:cubicBezTo>
                        <a:pt x="30" y="46"/>
                        <a:pt x="30" y="46"/>
                        <a:pt x="30" y="46"/>
                      </a:cubicBezTo>
                      <a:cubicBezTo>
                        <a:pt x="30" y="46"/>
                        <a:pt x="30" y="46"/>
                        <a:pt x="30" y="46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0" y="48"/>
                        <a:pt x="30" y="48"/>
                        <a:pt x="30" y="48"/>
                      </a:cubicBezTo>
                      <a:cubicBezTo>
                        <a:pt x="30" y="49"/>
                        <a:pt x="30" y="49"/>
                        <a:pt x="30" y="49"/>
                      </a:cubicBezTo>
                      <a:cubicBezTo>
                        <a:pt x="30" y="50"/>
                        <a:pt x="30" y="50"/>
                        <a:pt x="30" y="50"/>
                      </a:cubicBezTo>
                      <a:cubicBezTo>
                        <a:pt x="31" y="50"/>
                        <a:pt x="31" y="50"/>
                        <a:pt x="31" y="50"/>
                      </a:cubicBezTo>
                      <a:cubicBezTo>
                        <a:pt x="31" y="51"/>
                        <a:pt x="31" y="51"/>
                        <a:pt x="31" y="51"/>
                      </a:cubicBezTo>
                      <a:cubicBezTo>
                        <a:pt x="31" y="51"/>
                        <a:pt x="32" y="51"/>
                        <a:pt x="32" y="52"/>
                      </a:cubicBezTo>
                      <a:cubicBezTo>
                        <a:pt x="32" y="53"/>
                        <a:pt x="32" y="53"/>
                        <a:pt x="32" y="53"/>
                      </a:cubicBezTo>
                      <a:cubicBezTo>
                        <a:pt x="33" y="53"/>
                        <a:pt x="33" y="53"/>
                        <a:pt x="33" y="53"/>
                      </a:cubicBezTo>
                      <a:cubicBezTo>
                        <a:pt x="33" y="54"/>
                        <a:pt x="33" y="54"/>
                        <a:pt x="34" y="54"/>
                      </a:cubicBezTo>
                      <a:cubicBezTo>
                        <a:pt x="34" y="55"/>
                        <a:pt x="34" y="55"/>
                        <a:pt x="35" y="55"/>
                      </a:cubicBezTo>
                      <a:cubicBezTo>
                        <a:pt x="35" y="56"/>
                        <a:pt x="36" y="56"/>
                        <a:pt x="37" y="56"/>
                      </a:cubicBezTo>
                      <a:cubicBezTo>
                        <a:pt x="37" y="57"/>
                        <a:pt x="37" y="57"/>
                        <a:pt x="38" y="57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58"/>
                        <a:pt x="38" y="58"/>
                        <a:pt x="38" y="58"/>
                      </a:cubicBezTo>
                      <a:cubicBezTo>
                        <a:pt x="38" y="58"/>
                        <a:pt x="38" y="59"/>
                        <a:pt x="38" y="59"/>
                      </a:cubicBezTo>
                      <a:cubicBezTo>
                        <a:pt x="38" y="59"/>
                        <a:pt x="38" y="59"/>
                        <a:pt x="38" y="59"/>
                      </a:cubicBezTo>
                      <a:cubicBezTo>
                        <a:pt x="38" y="60"/>
                        <a:pt x="38" y="60"/>
                        <a:pt x="38" y="60"/>
                      </a:cubicBezTo>
                      <a:cubicBezTo>
                        <a:pt x="38" y="61"/>
                        <a:pt x="38" y="61"/>
                        <a:pt x="38" y="61"/>
                      </a:cubicBezTo>
                      <a:cubicBezTo>
                        <a:pt x="38" y="61"/>
                        <a:pt x="38" y="61"/>
                        <a:pt x="38" y="61"/>
                      </a:cubicBezTo>
                      <a:cubicBezTo>
                        <a:pt x="38" y="61"/>
                        <a:pt x="38" y="61"/>
                        <a:pt x="38" y="61"/>
                      </a:cubicBezTo>
                      <a:cubicBezTo>
                        <a:pt x="38" y="61"/>
                        <a:pt x="38" y="62"/>
                        <a:pt x="38" y="62"/>
                      </a:cubicBezTo>
                      <a:cubicBezTo>
                        <a:pt x="38" y="62"/>
                        <a:pt x="38" y="63"/>
                        <a:pt x="38" y="63"/>
                      </a:cubicBezTo>
                      <a:cubicBezTo>
                        <a:pt x="38" y="63"/>
                        <a:pt x="38" y="64"/>
                        <a:pt x="38" y="64"/>
                      </a:cubicBezTo>
                      <a:cubicBezTo>
                        <a:pt x="38" y="64"/>
                        <a:pt x="38" y="64"/>
                        <a:pt x="38" y="64"/>
                      </a:cubicBezTo>
                      <a:cubicBezTo>
                        <a:pt x="38" y="65"/>
                        <a:pt x="38" y="65"/>
                        <a:pt x="38" y="65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38" y="66"/>
                        <a:pt x="38" y="67"/>
                        <a:pt x="38" y="67"/>
                      </a:cubicBezTo>
                      <a:cubicBezTo>
                        <a:pt x="38" y="67"/>
                        <a:pt x="38" y="67"/>
                        <a:pt x="38" y="67"/>
                      </a:cubicBezTo>
                      <a:cubicBezTo>
                        <a:pt x="38" y="68"/>
                        <a:pt x="38" y="68"/>
                        <a:pt x="38" y="68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39" y="70"/>
                        <a:pt x="39" y="70"/>
                        <a:pt x="39" y="70"/>
                      </a:cubicBezTo>
                      <a:cubicBezTo>
                        <a:pt x="39" y="70"/>
                        <a:pt x="39" y="70"/>
                        <a:pt x="39" y="70"/>
                      </a:cubicBezTo>
                      <a:cubicBezTo>
                        <a:pt x="40" y="70"/>
                        <a:pt x="40" y="70"/>
                        <a:pt x="40" y="70"/>
                      </a:cubicBezTo>
                      <a:cubicBezTo>
                        <a:pt x="40" y="71"/>
                        <a:pt x="40" y="71"/>
                        <a:pt x="40" y="71"/>
                      </a:cubicBezTo>
                      <a:cubicBezTo>
                        <a:pt x="40" y="71"/>
                        <a:pt x="40" y="71"/>
                        <a:pt x="40" y="71"/>
                      </a:cubicBezTo>
                      <a:cubicBezTo>
                        <a:pt x="39" y="71"/>
                        <a:pt x="39" y="71"/>
                        <a:pt x="39" y="71"/>
                      </a:cubicBezTo>
                      <a:cubicBezTo>
                        <a:pt x="39" y="71"/>
                        <a:pt x="39" y="71"/>
                        <a:pt x="39" y="71"/>
                      </a:cubicBezTo>
                      <a:cubicBezTo>
                        <a:pt x="40" y="72"/>
                        <a:pt x="40" y="72"/>
                        <a:pt x="40" y="72"/>
                      </a:cubicBezTo>
                      <a:cubicBezTo>
                        <a:pt x="40" y="72"/>
                        <a:pt x="40" y="72"/>
                        <a:pt x="40" y="72"/>
                      </a:cubicBezTo>
                      <a:cubicBezTo>
                        <a:pt x="40" y="73"/>
                        <a:pt x="40" y="73"/>
                        <a:pt x="40" y="73"/>
                      </a:cubicBezTo>
                      <a:cubicBezTo>
                        <a:pt x="41" y="73"/>
                        <a:pt x="41" y="73"/>
                        <a:pt x="41" y="73"/>
                      </a:cubicBezTo>
                      <a:cubicBezTo>
                        <a:pt x="41" y="74"/>
                        <a:pt x="41" y="74"/>
                        <a:pt x="41" y="74"/>
                      </a:cubicBezTo>
                      <a:cubicBezTo>
                        <a:pt x="41" y="74"/>
                        <a:pt x="41" y="74"/>
                        <a:pt x="41" y="74"/>
                      </a:cubicBezTo>
                      <a:cubicBezTo>
                        <a:pt x="40" y="74"/>
                        <a:pt x="39" y="74"/>
                        <a:pt x="38" y="74"/>
                      </a:cubicBezTo>
                      <a:cubicBezTo>
                        <a:pt x="23" y="74"/>
                        <a:pt x="9" y="63"/>
                        <a:pt x="5" y="49"/>
                      </a:cubicBezTo>
                      <a:cubicBezTo>
                        <a:pt x="4" y="45"/>
                        <a:pt x="3" y="42"/>
                        <a:pt x="3" y="39"/>
                      </a:cubicBezTo>
                      <a:cubicBezTo>
                        <a:pt x="3" y="32"/>
                        <a:pt x="6" y="25"/>
                        <a:pt x="10" y="19"/>
                      </a:cubicBezTo>
                      <a:cubicBezTo>
                        <a:pt x="10" y="19"/>
                        <a:pt x="10" y="19"/>
                        <a:pt x="10" y="19"/>
                      </a:cubicBezTo>
                      <a:cubicBezTo>
                        <a:pt x="10" y="18"/>
                        <a:pt x="10" y="18"/>
                        <a:pt x="10" y="18"/>
                      </a:cubicBezTo>
                      <a:cubicBezTo>
                        <a:pt x="10" y="18"/>
                        <a:pt x="10" y="18"/>
                        <a:pt x="10" y="18"/>
                      </a:cubicBezTo>
                      <a:cubicBezTo>
                        <a:pt x="11" y="18"/>
                        <a:pt x="11" y="18"/>
                        <a:pt x="11" y="18"/>
                      </a:cubicBezTo>
                      <a:cubicBezTo>
                        <a:pt x="11" y="18"/>
                        <a:pt x="11" y="18"/>
                        <a:pt x="11" y="18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2" y="17"/>
                        <a:pt x="12" y="17"/>
                        <a:pt x="12" y="17"/>
                      </a:cubicBezTo>
                      <a:cubicBezTo>
                        <a:pt x="12" y="17"/>
                        <a:pt x="12" y="17"/>
                        <a:pt x="12" y="17"/>
                      </a:cubicBezTo>
                      <a:cubicBezTo>
                        <a:pt x="12" y="17"/>
                        <a:pt x="12" y="17"/>
                        <a:pt x="12" y="17"/>
                      </a:cubicBezTo>
                      <a:cubicBezTo>
                        <a:pt x="13" y="17"/>
                        <a:pt x="13" y="17"/>
                        <a:pt x="13" y="17"/>
                      </a:cubicBezTo>
                      <a:cubicBezTo>
                        <a:pt x="14" y="16"/>
                        <a:pt x="14" y="16"/>
                        <a:pt x="14" y="16"/>
                      </a:cubicBezTo>
                      <a:cubicBezTo>
                        <a:pt x="14" y="16"/>
                        <a:pt x="14" y="16"/>
                        <a:pt x="14" y="16"/>
                      </a:cubicBezTo>
                      <a:cubicBezTo>
                        <a:pt x="14" y="16"/>
                        <a:pt x="14" y="16"/>
                        <a:pt x="14" y="16"/>
                      </a:cubicBezTo>
                      <a:cubicBezTo>
                        <a:pt x="15" y="16"/>
                        <a:pt x="15" y="16"/>
                        <a:pt x="15" y="16"/>
                      </a:cubicBezTo>
                      <a:cubicBezTo>
                        <a:pt x="15" y="16"/>
                        <a:pt x="15" y="16"/>
                        <a:pt x="15" y="16"/>
                      </a:cubicBezTo>
                      <a:moveTo>
                        <a:pt x="13" y="14"/>
                      </a:moveTo>
                      <a:cubicBezTo>
                        <a:pt x="14" y="14"/>
                        <a:pt x="14" y="14"/>
                        <a:pt x="14" y="14"/>
                      </a:cubicBezTo>
                      <a:cubicBezTo>
                        <a:pt x="14" y="14"/>
                        <a:pt x="14" y="14"/>
                        <a:pt x="14" y="14"/>
                      </a:cubicBezTo>
                      <a:cubicBezTo>
                        <a:pt x="13" y="14"/>
                        <a:pt x="13" y="14"/>
                        <a:pt x="13" y="14"/>
                      </a:cubicBezTo>
                      <a:moveTo>
                        <a:pt x="46" y="6"/>
                      </a:move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47" y="6"/>
                        <a:pt x="47" y="6"/>
                        <a:pt x="47" y="6"/>
                      </a:cubicBezTo>
                      <a:cubicBezTo>
                        <a:pt x="48" y="6"/>
                        <a:pt x="48" y="6"/>
                        <a:pt x="48" y="6"/>
                      </a:cubicBezTo>
                      <a:cubicBezTo>
                        <a:pt x="48" y="6"/>
                        <a:pt x="48" y="6"/>
                        <a:pt x="48" y="6"/>
                      </a:cubicBezTo>
                      <a:cubicBezTo>
                        <a:pt x="49" y="6"/>
                        <a:pt x="49" y="6"/>
                        <a:pt x="49" y="6"/>
                      </a:cubicBezTo>
                      <a:cubicBezTo>
                        <a:pt x="49" y="6"/>
                        <a:pt x="50" y="6"/>
                        <a:pt x="50" y="6"/>
                      </a:cubicBezTo>
                      <a:cubicBezTo>
                        <a:pt x="50" y="6"/>
                        <a:pt x="50" y="6"/>
                        <a:pt x="50" y="6"/>
                      </a:cubicBezTo>
                      <a:cubicBezTo>
                        <a:pt x="51" y="7"/>
                        <a:pt x="51" y="7"/>
                        <a:pt x="51" y="7"/>
                      </a:cubicBezTo>
                      <a:cubicBezTo>
                        <a:pt x="51" y="7"/>
                        <a:pt x="51" y="7"/>
                        <a:pt x="51" y="7"/>
                      </a:cubicBezTo>
                      <a:cubicBezTo>
                        <a:pt x="52" y="7"/>
                        <a:pt x="52" y="7"/>
                        <a:pt x="52" y="7"/>
                      </a:cubicBezTo>
                      <a:cubicBezTo>
                        <a:pt x="53" y="7"/>
                        <a:pt x="53" y="7"/>
                        <a:pt x="53" y="7"/>
                      </a:cubicBezTo>
                      <a:cubicBezTo>
                        <a:pt x="54" y="8"/>
                        <a:pt x="54" y="8"/>
                        <a:pt x="54" y="8"/>
                      </a:cubicBezTo>
                      <a:cubicBezTo>
                        <a:pt x="54" y="9"/>
                        <a:pt x="54" y="9"/>
                        <a:pt x="54" y="9"/>
                      </a:cubicBezTo>
                      <a:cubicBezTo>
                        <a:pt x="55" y="10"/>
                        <a:pt x="55" y="10"/>
                        <a:pt x="55" y="10"/>
                      </a:cubicBezTo>
                      <a:cubicBezTo>
                        <a:pt x="55" y="10"/>
                        <a:pt x="55" y="10"/>
                        <a:pt x="55" y="10"/>
                      </a:cubicBezTo>
                      <a:cubicBezTo>
                        <a:pt x="55" y="10"/>
                        <a:pt x="55" y="10"/>
                        <a:pt x="55" y="10"/>
                      </a:cubicBezTo>
                      <a:cubicBezTo>
                        <a:pt x="54" y="10"/>
                        <a:pt x="54" y="10"/>
                        <a:pt x="54" y="10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55" y="13"/>
                        <a:pt x="55" y="13"/>
                        <a:pt x="55" y="13"/>
                      </a:cubicBezTo>
                      <a:cubicBezTo>
                        <a:pt x="55" y="13"/>
                        <a:pt x="56" y="14"/>
                        <a:pt x="56" y="14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57" y="13"/>
                        <a:pt x="57" y="13"/>
                        <a:pt x="57" y="13"/>
                      </a:cubicBezTo>
                      <a:cubicBezTo>
                        <a:pt x="58" y="13"/>
                        <a:pt x="58" y="13"/>
                        <a:pt x="58" y="13"/>
                      </a:cubicBezTo>
                      <a:cubicBezTo>
                        <a:pt x="59" y="13"/>
                        <a:pt x="59" y="13"/>
                        <a:pt x="59" y="13"/>
                      </a:cubicBezTo>
                      <a:cubicBezTo>
                        <a:pt x="59" y="13"/>
                        <a:pt x="59" y="13"/>
                        <a:pt x="59" y="13"/>
                      </a:cubicBezTo>
                      <a:cubicBezTo>
                        <a:pt x="60" y="13"/>
                        <a:pt x="60" y="13"/>
                        <a:pt x="60" y="13"/>
                      </a:cubicBezTo>
                      <a:cubicBezTo>
                        <a:pt x="61" y="13"/>
                        <a:pt x="61" y="13"/>
                        <a:pt x="61" y="13"/>
                      </a:cubicBezTo>
                      <a:cubicBezTo>
                        <a:pt x="61" y="13"/>
                        <a:pt x="61" y="13"/>
                        <a:pt x="61" y="13"/>
                      </a:cubicBezTo>
                      <a:cubicBezTo>
                        <a:pt x="61" y="13"/>
                        <a:pt x="62" y="13"/>
                        <a:pt x="62" y="14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67" y="18"/>
                        <a:pt x="70" y="23"/>
                        <a:pt x="72" y="29"/>
                      </a:cubicBezTo>
                      <a:cubicBezTo>
                        <a:pt x="73" y="32"/>
                        <a:pt x="73" y="36"/>
                        <a:pt x="73" y="39"/>
                      </a:cubicBezTo>
                      <a:cubicBezTo>
                        <a:pt x="73" y="54"/>
                        <a:pt x="63" y="68"/>
                        <a:pt x="48" y="72"/>
                      </a:cubicBezTo>
                      <a:cubicBezTo>
                        <a:pt x="46" y="73"/>
                        <a:pt x="45" y="73"/>
                        <a:pt x="43" y="73"/>
                      </a:cubicBezTo>
                      <a:cubicBezTo>
                        <a:pt x="43" y="73"/>
                        <a:pt x="43" y="73"/>
                        <a:pt x="43" y="73"/>
                      </a:cubicBezTo>
                      <a:cubicBezTo>
                        <a:pt x="43" y="73"/>
                        <a:pt x="43" y="73"/>
                        <a:pt x="43" y="73"/>
                      </a:cubicBezTo>
                      <a:cubicBezTo>
                        <a:pt x="43" y="72"/>
                        <a:pt x="43" y="72"/>
                        <a:pt x="43" y="72"/>
                      </a:cubicBezTo>
                      <a:cubicBezTo>
                        <a:pt x="44" y="72"/>
                        <a:pt x="44" y="72"/>
                        <a:pt x="44" y="72"/>
                      </a:cubicBezTo>
                      <a:cubicBezTo>
                        <a:pt x="44" y="71"/>
                        <a:pt x="44" y="71"/>
                        <a:pt x="44" y="71"/>
                      </a:cubicBezTo>
                      <a:cubicBezTo>
                        <a:pt x="43" y="71"/>
                        <a:pt x="43" y="71"/>
                        <a:pt x="43" y="71"/>
                      </a:cubicBezTo>
                      <a:cubicBezTo>
                        <a:pt x="43" y="70"/>
                        <a:pt x="43" y="70"/>
                        <a:pt x="43" y="70"/>
                      </a:cubicBezTo>
                      <a:cubicBezTo>
                        <a:pt x="43" y="70"/>
                        <a:pt x="43" y="70"/>
                        <a:pt x="43" y="70"/>
                      </a:cubicBezTo>
                      <a:cubicBezTo>
                        <a:pt x="44" y="70"/>
                        <a:pt x="44" y="70"/>
                        <a:pt x="44" y="70"/>
                      </a:cubicBezTo>
                      <a:cubicBezTo>
                        <a:pt x="44" y="69"/>
                        <a:pt x="44" y="69"/>
                        <a:pt x="44" y="69"/>
                      </a:cubicBezTo>
                      <a:cubicBezTo>
                        <a:pt x="43" y="69"/>
                        <a:pt x="43" y="69"/>
                        <a:pt x="43" y="69"/>
                      </a:cubicBezTo>
                      <a:cubicBezTo>
                        <a:pt x="44" y="69"/>
                        <a:pt x="44" y="69"/>
                        <a:pt x="44" y="69"/>
                      </a:cubicBezTo>
                      <a:cubicBezTo>
                        <a:pt x="44" y="69"/>
                        <a:pt x="44" y="69"/>
                        <a:pt x="44" y="69"/>
                      </a:cubicBezTo>
                      <a:cubicBezTo>
                        <a:pt x="44" y="68"/>
                        <a:pt x="44" y="68"/>
                        <a:pt x="44" y="68"/>
                      </a:cubicBezTo>
                      <a:cubicBezTo>
                        <a:pt x="45" y="67"/>
                        <a:pt x="45" y="67"/>
                        <a:pt x="45" y="67"/>
                      </a:cubicBezTo>
                      <a:cubicBezTo>
                        <a:pt x="45" y="67"/>
                        <a:pt x="45" y="67"/>
                        <a:pt x="46" y="67"/>
                      </a:cubicBezTo>
                      <a:cubicBezTo>
                        <a:pt x="46" y="67"/>
                        <a:pt x="46" y="67"/>
                        <a:pt x="46" y="67"/>
                      </a:cubicBezTo>
                      <a:cubicBezTo>
                        <a:pt x="47" y="67"/>
                        <a:pt x="47" y="67"/>
                        <a:pt x="47" y="67"/>
                      </a:cubicBezTo>
                      <a:cubicBezTo>
                        <a:pt x="47" y="66"/>
                        <a:pt x="47" y="66"/>
                        <a:pt x="47" y="66"/>
                      </a:cubicBezTo>
                      <a:cubicBezTo>
                        <a:pt x="47" y="66"/>
                        <a:pt x="46" y="65"/>
                        <a:pt x="46" y="65"/>
                      </a:cubicBezTo>
                      <a:cubicBezTo>
                        <a:pt x="46" y="65"/>
                        <a:pt x="46" y="65"/>
                        <a:pt x="46" y="65"/>
                      </a:cubicBezTo>
                      <a:cubicBezTo>
                        <a:pt x="47" y="65"/>
                        <a:pt x="47" y="65"/>
                        <a:pt x="47" y="65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48" y="64"/>
                        <a:pt x="48" y="64"/>
                        <a:pt x="48" y="64"/>
                      </a:cubicBezTo>
                      <a:cubicBezTo>
                        <a:pt x="49" y="64"/>
                        <a:pt x="49" y="64"/>
                        <a:pt x="49" y="63"/>
                      </a:cubicBezTo>
                      <a:cubicBezTo>
                        <a:pt x="50" y="63"/>
                        <a:pt x="50" y="63"/>
                        <a:pt x="50" y="63"/>
                      </a:cubicBezTo>
                      <a:cubicBezTo>
                        <a:pt x="50" y="62"/>
                        <a:pt x="50" y="62"/>
                        <a:pt x="50" y="62"/>
                      </a:cubicBezTo>
                      <a:cubicBezTo>
                        <a:pt x="50" y="62"/>
                        <a:pt x="50" y="62"/>
                        <a:pt x="50" y="62"/>
                      </a:cubicBezTo>
                      <a:cubicBezTo>
                        <a:pt x="50" y="61"/>
                        <a:pt x="50" y="61"/>
                        <a:pt x="50" y="61"/>
                      </a:cubicBezTo>
                      <a:cubicBezTo>
                        <a:pt x="51" y="61"/>
                        <a:pt x="51" y="61"/>
                        <a:pt x="51" y="61"/>
                      </a:cubicBezTo>
                      <a:cubicBezTo>
                        <a:pt x="50" y="60"/>
                        <a:pt x="50" y="60"/>
                        <a:pt x="50" y="60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51" y="59"/>
                        <a:pt x="51" y="59"/>
                        <a:pt x="52" y="59"/>
                      </a:cubicBezTo>
                      <a:cubicBezTo>
                        <a:pt x="52" y="59"/>
                        <a:pt x="52" y="59"/>
                        <a:pt x="53" y="58"/>
                      </a:cubicBezTo>
                      <a:cubicBezTo>
                        <a:pt x="53" y="58"/>
                        <a:pt x="53" y="58"/>
                        <a:pt x="53" y="58"/>
                      </a:cubicBezTo>
                      <a:cubicBezTo>
                        <a:pt x="54" y="58"/>
                        <a:pt x="54" y="58"/>
                        <a:pt x="54" y="58"/>
                      </a:cubicBezTo>
                      <a:cubicBezTo>
                        <a:pt x="54" y="57"/>
                        <a:pt x="54" y="57"/>
                        <a:pt x="54" y="57"/>
                      </a:cubicBezTo>
                      <a:cubicBezTo>
                        <a:pt x="55" y="57"/>
                        <a:pt x="55" y="57"/>
                        <a:pt x="55" y="57"/>
                      </a:cubicBezTo>
                      <a:cubicBezTo>
                        <a:pt x="55" y="57"/>
                        <a:pt x="55" y="57"/>
                        <a:pt x="55" y="57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5" y="55"/>
                        <a:pt x="55" y="55"/>
                        <a:pt x="55" y="55"/>
                      </a:cubicBezTo>
                      <a:cubicBezTo>
                        <a:pt x="55" y="55"/>
                        <a:pt x="55" y="55"/>
                        <a:pt x="55" y="55"/>
                      </a:cubicBezTo>
                      <a:cubicBezTo>
                        <a:pt x="56" y="55"/>
                        <a:pt x="56" y="55"/>
                        <a:pt x="56" y="55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53"/>
                        <a:pt x="56" y="53"/>
                        <a:pt x="56" y="53"/>
                      </a:cubicBezTo>
                      <a:cubicBezTo>
                        <a:pt x="57" y="52"/>
                        <a:pt x="57" y="52"/>
                        <a:pt x="57" y="52"/>
                      </a:cubicBez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58" y="51"/>
                        <a:pt x="58" y="51"/>
                        <a:pt x="58" y="51"/>
                      </a:cubicBezTo>
                      <a:cubicBezTo>
                        <a:pt x="58" y="50"/>
                        <a:pt x="58" y="50"/>
                        <a:pt x="58" y="50"/>
                      </a:cubicBezTo>
                      <a:cubicBezTo>
                        <a:pt x="58" y="50"/>
                        <a:pt x="58" y="50"/>
                        <a:pt x="58" y="50"/>
                      </a:cubicBezTo>
                      <a:cubicBezTo>
                        <a:pt x="58" y="50"/>
                        <a:pt x="58" y="50"/>
                        <a:pt x="58" y="50"/>
                      </a:cubicBezTo>
                      <a:cubicBezTo>
                        <a:pt x="58" y="49"/>
                        <a:pt x="58" y="49"/>
                        <a:pt x="59" y="49"/>
                      </a:cubicBezTo>
                      <a:cubicBezTo>
                        <a:pt x="59" y="49"/>
                        <a:pt x="59" y="49"/>
                        <a:pt x="59" y="49"/>
                      </a:cubicBezTo>
                      <a:cubicBezTo>
                        <a:pt x="58" y="48"/>
                        <a:pt x="58" y="48"/>
                        <a:pt x="58" y="48"/>
                      </a:cubicBezTo>
                      <a:cubicBezTo>
                        <a:pt x="58" y="48"/>
                        <a:pt x="57" y="48"/>
                        <a:pt x="57" y="48"/>
                      </a:cubicBezTo>
                      <a:cubicBezTo>
                        <a:pt x="56" y="48"/>
                        <a:pt x="56" y="47"/>
                        <a:pt x="56" y="47"/>
                      </a:cubicBezTo>
                      <a:cubicBezTo>
                        <a:pt x="55" y="47"/>
                        <a:pt x="55" y="47"/>
                        <a:pt x="55" y="47"/>
                      </a:cubicBezTo>
                      <a:cubicBezTo>
                        <a:pt x="54" y="47"/>
                        <a:pt x="54" y="47"/>
                        <a:pt x="54" y="47"/>
                      </a:cubicBezTo>
                      <a:cubicBezTo>
                        <a:pt x="54" y="47"/>
                        <a:pt x="54" y="47"/>
                        <a:pt x="53" y="47"/>
                      </a:cubicBezTo>
                      <a:cubicBezTo>
                        <a:pt x="53" y="46"/>
                        <a:pt x="53" y="46"/>
                        <a:pt x="53" y="46"/>
                      </a:cubicBez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51" y="46"/>
                        <a:pt x="51" y="46"/>
                        <a:pt x="51" y="46"/>
                      </a:cubicBezTo>
                      <a:cubicBezTo>
                        <a:pt x="51" y="46"/>
                        <a:pt x="51" y="46"/>
                        <a:pt x="50" y="46"/>
                      </a:cubicBezTo>
                      <a:cubicBezTo>
                        <a:pt x="50" y="45"/>
                        <a:pt x="50" y="45"/>
                        <a:pt x="50" y="45"/>
                      </a:cubicBezTo>
                      <a:cubicBezTo>
                        <a:pt x="49" y="45"/>
                        <a:pt x="49" y="45"/>
                        <a:pt x="49" y="45"/>
                      </a:cubicBezTo>
                      <a:cubicBezTo>
                        <a:pt x="49" y="44"/>
                        <a:pt x="49" y="44"/>
                        <a:pt x="49" y="44"/>
                      </a:cubicBezTo>
                      <a:cubicBezTo>
                        <a:pt x="49" y="43"/>
                        <a:pt x="49" y="43"/>
                        <a:pt x="49" y="43"/>
                      </a:cubicBezTo>
                      <a:cubicBezTo>
                        <a:pt x="48" y="43"/>
                        <a:pt x="48" y="43"/>
                        <a:pt x="48" y="43"/>
                      </a:cubicBezTo>
                      <a:cubicBezTo>
                        <a:pt x="48" y="42"/>
                        <a:pt x="48" y="42"/>
                        <a:pt x="47" y="42"/>
                      </a:cubicBezTo>
                      <a:cubicBezTo>
                        <a:pt x="47" y="42"/>
                        <a:pt x="47" y="42"/>
                        <a:pt x="47" y="42"/>
                      </a:cubicBezTo>
                      <a:cubicBezTo>
                        <a:pt x="46" y="42"/>
                        <a:pt x="46" y="42"/>
                        <a:pt x="45" y="42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45" y="41"/>
                        <a:pt x="45" y="41"/>
                        <a:pt x="44" y="41"/>
                      </a:cubicBezTo>
                      <a:cubicBezTo>
                        <a:pt x="44" y="41"/>
                        <a:pt x="44" y="41"/>
                        <a:pt x="44" y="41"/>
                      </a:cubicBezTo>
                      <a:cubicBezTo>
                        <a:pt x="43" y="40"/>
                        <a:pt x="43" y="40"/>
                        <a:pt x="43" y="40"/>
                      </a:cubicBezTo>
                      <a:cubicBezTo>
                        <a:pt x="43" y="40"/>
                        <a:pt x="43" y="40"/>
                        <a:pt x="43" y="40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44" y="39"/>
                        <a:pt x="44" y="39"/>
                        <a:pt x="44" y="39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42" y="39"/>
                        <a:pt x="42" y="39"/>
                        <a:pt x="41" y="39"/>
                      </a:cubicBezTo>
                      <a:cubicBezTo>
                        <a:pt x="40" y="39"/>
                        <a:pt x="40" y="39"/>
                        <a:pt x="40" y="39"/>
                      </a:cubicBezTo>
                      <a:cubicBezTo>
                        <a:pt x="40" y="39"/>
                        <a:pt x="39" y="39"/>
                        <a:pt x="39" y="39"/>
                      </a:cubicBezTo>
                      <a:cubicBezTo>
                        <a:pt x="38" y="39"/>
                        <a:pt x="38" y="39"/>
                        <a:pt x="38" y="39"/>
                      </a:cubicBezTo>
                      <a:cubicBezTo>
                        <a:pt x="38" y="39"/>
                        <a:pt x="38" y="39"/>
                        <a:pt x="38" y="39"/>
                      </a:cubicBezTo>
                      <a:cubicBezTo>
                        <a:pt x="37" y="39"/>
                        <a:pt x="37" y="39"/>
                        <a:pt x="37" y="39"/>
                      </a:cubicBezTo>
                      <a:cubicBezTo>
                        <a:pt x="36" y="39"/>
                        <a:pt x="36" y="38"/>
                        <a:pt x="36" y="38"/>
                      </a:cubicBezTo>
                      <a:cubicBezTo>
                        <a:pt x="35" y="39"/>
                        <a:pt x="35" y="39"/>
                        <a:pt x="35" y="39"/>
                      </a:cubicBezTo>
                      <a:cubicBezTo>
                        <a:pt x="35" y="39"/>
                        <a:pt x="35" y="39"/>
                        <a:pt x="35" y="39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3" y="40"/>
                        <a:pt x="33" y="40"/>
                        <a:pt x="33" y="40"/>
                      </a:cubicBezTo>
                      <a:cubicBezTo>
                        <a:pt x="33" y="40"/>
                        <a:pt x="33" y="40"/>
                        <a:pt x="32" y="40"/>
                      </a:cubicBezTo>
                      <a:cubicBezTo>
                        <a:pt x="32" y="40"/>
                        <a:pt x="32" y="40"/>
                        <a:pt x="32" y="40"/>
                      </a:cubicBezTo>
                      <a:cubicBezTo>
                        <a:pt x="31" y="40"/>
                        <a:pt x="31" y="40"/>
                        <a:pt x="31" y="40"/>
                      </a:cubicBezTo>
                      <a:cubicBezTo>
                        <a:pt x="30" y="40"/>
                        <a:pt x="30" y="40"/>
                        <a:pt x="30" y="40"/>
                      </a:cubicBezTo>
                      <a:cubicBezTo>
                        <a:pt x="30" y="40"/>
                        <a:pt x="30" y="40"/>
                        <a:pt x="30" y="40"/>
                      </a:cubicBezTo>
                      <a:cubicBezTo>
                        <a:pt x="29" y="39"/>
                        <a:pt x="29" y="39"/>
                        <a:pt x="29" y="39"/>
                      </a:cubicBezTo>
                      <a:cubicBezTo>
                        <a:pt x="29" y="39"/>
                        <a:pt x="29" y="39"/>
                        <a:pt x="29" y="39"/>
                      </a:cubicBezTo>
                      <a:cubicBezTo>
                        <a:pt x="29" y="38"/>
                        <a:pt x="29" y="38"/>
                        <a:pt x="29" y="38"/>
                      </a:cubicBezTo>
                      <a:cubicBezTo>
                        <a:pt x="29" y="38"/>
                        <a:pt x="29" y="38"/>
                        <a:pt x="29" y="38"/>
                      </a:cubicBezTo>
                      <a:cubicBezTo>
                        <a:pt x="29" y="37"/>
                        <a:pt x="29" y="37"/>
                        <a:pt x="29" y="37"/>
                      </a:cubicBezTo>
                      <a:cubicBezTo>
                        <a:pt x="29" y="36"/>
                        <a:pt x="29" y="36"/>
                        <a:pt x="29" y="36"/>
                      </a:cubicBezTo>
                      <a:cubicBezTo>
                        <a:pt x="28" y="36"/>
                        <a:pt x="28" y="36"/>
                        <a:pt x="28" y="36"/>
                      </a:cubicBezTo>
                      <a:cubicBezTo>
                        <a:pt x="27" y="36"/>
                        <a:pt x="27" y="36"/>
                        <a:pt x="26" y="36"/>
                      </a:cubicBezTo>
                      <a:cubicBezTo>
                        <a:pt x="26" y="36"/>
                        <a:pt x="26" y="36"/>
                        <a:pt x="26" y="36"/>
                      </a:cubicBezTo>
                      <a:cubicBezTo>
                        <a:pt x="26" y="36"/>
                        <a:pt x="26" y="36"/>
                        <a:pt x="27" y="35"/>
                      </a:cubicBezTo>
                      <a:cubicBezTo>
                        <a:pt x="27" y="34"/>
                        <a:pt x="27" y="34"/>
                        <a:pt x="27" y="34"/>
                      </a:cubicBezTo>
                      <a:cubicBezTo>
                        <a:pt x="27" y="33"/>
                        <a:pt x="27" y="33"/>
                        <a:pt x="27" y="33"/>
                      </a:cubicBezTo>
                      <a:cubicBezTo>
                        <a:pt x="27" y="33"/>
                        <a:pt x="27" y="33"/>
                        <a:pt x="27" y="33"/>
                      </a:cubicBezTo>
                      <a:cubicBezTo>
                        <a:pt x="26" y="33"/>
                        <a:pt x="26" y="33"/>
                        <a:pt x="26" y="33"/>
                      </a:cubicBezTo>
                      <a:cubicBezTo>
                        <a:pt x="26" y="33"/>
                        <a:pt x="26" y="33"/>
                        <a:pt x="26" y="33"/>
                      </a:cubicBezTo>
                      <a:cubicBezTo>
                        <a:pt x="25" y="34"/>
                        <a:pt x="25" y="34"/>
                        <a:pt x="25" y="34"/>
                      </a:cubicBezTo>
                      <a:cubicBezTo>
                        <a:pt x="25" y="34"/>
                        <a:pt x="25" y="34"/>
                        <a:pt x="25" y="34"/>
                      </a:cubicBezTo>
                      <a:cubicBezTo>
                        <a:pt x="24" y="34"/>
                        <a:pt x="24" y="34"/>
                        <a:pt x="24" y="34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22" y="34"/>
                        <a:pt x="22" y="34"/>
                        <a:pt x="22" y="34"/>
                      </a:cubicBezTo>
                      <a:cubicBezTo>
                        <a:pt x="22" y="34"/>
                        <a:pt x="22" y="34"/>
                        <a:pt x="22" y="34"/>
                      </a:cubicBezTo>
                      <a:cubicBezTo>
                        <a:pt x="22" y="33"/>
                        <a:pt x="22" y="33"/>
                        <a:pt x="22" y="33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2" y="32"/>
                        <a:pt x="22" y="32"/>
                        <a:pt x="22" y="31"/>
                      </a:cubicBezTo>
                      <a:cubicBezTo>
                        <a:pt x="22" y="30"/>
                        <a:pt x="22" y="30"/>
                        <a:pt x="22" y="30"/>
                      </a:cubicBezTo>
                      <a:cubicBezTo>
                        <a:pt x="22" y="30"/>
                        <a:pt x="23" y="30"/>
                        <a:pt x="23" y="29"/>
                      </a:cubicBezTo>
                      <a:cubicBezTo>
                        <a:pt x="23" y="29"/>
                        <a:pt x="24" y="29"/>
                        <a:pt x="24" y="29"/>
                      </a:cubicBezTo>
                      <a:cubicBezTo>
                        <a:pt x="25" y="29"/>
                        <a:pt x="25" y="29"/>
                        <a:pt x="25" y="28"/>
                      </a:cubicBezTo>
                      <a:cubicBezTo>
                        <a:pt x="26" y="28"/>
                        <a:pt x="26" y="28"/>
                        <a:pt x="26" y="28"/>
                      </a:cubicBezTo>
                      <a:cubicBezTo>
                        <a:pt x="27" y="29"/>
                        <a:pt x="27" y="29"/>
                        <a:pt x="27" y="29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9" y="28"/>
                        <a:pt x="29" y="28"/>
                        <a:pt x="29" y="28"/>
                      </a:cubicBezTo>
                      <a:cubicBezTo>
                        <a:pt x="30" y="28"/>
                        <a:pt x="30" y="28"/>
                        <a:pt x="30" y="28"/>
                      </a:cubicBezTo>
                      <a:cubicBezTo>
                        <a:pt x="30" y="28"/>
                        <a:pt x="30" y="28"/>
                        <a:pt x="31" y="28"/>
                      </a:cubicBezTo>
                      <a:cubicBezTo>
                        <a:pt x="31" y="29"/>
                        <a:pt x="31" y="29"/>
                        <a:pt x="31" y="29"/>
                      </a:cubicBezTo>
                      <a:cubicBezTo>
                        <a:pt x="31" y="29"/>
                        <a:pt x="31" y="29"/>
                        <a:pt x="31" y="29"/>
                      </a:cubicBezTo>
                      <a:cubicBezTo>
                        <a:pt x="31" y="30"/>
                        <a:pt x="31" y="30"/>
                        <a:pt x="31" y="30"/>
                      </a:cubicBezTo>
                      <a:cubicBezTo>
                        <a:pt x="31" y="31"/>
                        <a:pt x="31" y="31"/>
                        <a:pt x="31" y="31"/>
                      </a:cubicBezTo>
                      <a:cubicBezTo>
                        <a:pt x="32" y="31"/>
                        <a:pt x="32" y="31"/>
                        <a:pt x="32" y="31"/>
                      </a:cubicBezTo>
                      <a:cubicBezTo>
                        <a:pt x="32" y="31"/>
                        <a:pt x="32" y="31"/>
                        <a:pt x="32" y="3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3" y="31"/>
                        <a:pt x="33" y="31"/>
                        <a:pt x="33" y="31"/>
                      </a:cubicBezTo>
                      <a:cubicBezTo>
                        <a:pt x="34" y="31"/>
                        <a:pt x="34" y="31"/>
                        <a:pt x="34" y="31"/>
                      </a:cubicBezTo>
                      <a:cubicBezTo>
                        <a:pt x="34" y="30"/>
                        <a:pt x="34" y="30"/>
                        <a:pt x="34" y="30"/>
                      </a:cubicBezTo>
                      <a:cubicBezTo>
                        <a:pt x="35" y="30"/>
                        <a:pt x="35" y="30"/>
                        <a:pt x="35" y="30"/>
                      </a:cubicBezTo>
                      <a:cubicBezTo>
                        <a:pt x="35" y="29"/>
                        <a:pt x="35" y="29"/>
                        <a:pt x="35" y="29"/>
                      </a:cubicBezTo>
                      <a:cubicBezTo>
                        <a:pt x="34" y="29"/>
                        <a:pt x="34" y="29"/>
                        <a:pt x="34" y="29"/>
                      </a:cubicBezTo>
                      <a:cubicBezTo>
                        <a:pt x="33" y="29"/>
                        <a:pt x="33" y="29"/>
                        <a:pt x="33" y="29"/>
                      </a:cubicBezTo>
                      <a:cubicBezTo>
                        <a:pt x="33" y="30"/>
                        <a:pt x="33" y="30"/>
                        <a:pt x="33" y="30"/>
                      </a:cubicBezTo>
                      <a:cubicBezTo>
                        <a:pt x="32" y="29"/>
                        <a:pt x="32" y="29"/>
                        <a:pt x="32" y="29"/>
                      </a:cubicBezTo>
                      <a:cubicBezTo>
                        <a:pt x="32" y="29"/>
                        <a:pt x="32" y="29"/>
                        <a:pt x="32" y="28"/>
                      </a:cubicBezTo>
                      <a:cubicBezTo>
                        <a:pt x="32" y="28"/>
                        <a:pt x="32" y="28"/>
                        <a:pt x="32" y="28"/>
                      </a:cubicBezTo>
                      <a:cubicBezTo>
                        <a:pt x="32" y="28"/>
                        <a:pt x="32" y="28"/>
                        <a:pt x="32" y="28"/>
                      </a:cubicBez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33" y="27"/>
                        <a:pt x="33" y="26"/>
                        <a:pt x="34" y="26"/>
                      </a:cubicBezTo>
                      <a:cubicBezTo>
                        <a:pt x="34" y="26"/>
                        <a:pt x="34" y="26"/>
                        <a:pt x="34" y="26"/>
                      </a:cubicBezTo>
                      <a:cubicBezTo>
                        <a:pt x="35" y="25"/>
                        <a:pt x="35" y="25"/>
                        <a:pt x="35" y="25"/>
                      </a:cubicBezTo>
                      <a:cubicBezTo>
                        <a:pt x="36" y="25"/>
                        <a:pt x="36" y="25"/>
                        <a:pt x="36" y="25"/>
                      </a:cubicBezTo>
                      <a:cubicBezTo>
                        <a:pt x="36" y="25"/>
                        <a:pt x="36" y="25"/>
                        <a:pt x="36" y="25"/>
                      </a:cubicBezTo>
                      <a:cubicBezTo>
                        <a:pt x="36" y="24"/>
                        <a:pt x="36" y="24"/>
                        <a:pt x="36" y="24"/>
                      </a:cubicBezTo>
                      <a:cubicBezTo>
                        <a:pt x="37" y="23"/>
                        <a:pt x="37" y="23"/>
                        <a:pt x="37" y="23"/>
                      </a:cubicBezTo>
                      <a:cubicBezTo>
                        <a:pt x="37" y="23"/>
                        <a:pt x="37" y="23"/>
                        <a:pt x="37" y="23"/>
                      </a:cubicBezTo>
                      <a:cubicBezTo>
                        <a:pt x="37" y="23"/>
                        <a:pt x="37" y="23"/>
                        <a:pt x="37" y="23"/>
                      </a:cubicBezTo>
                      <a:cubicBezTo>
                        <a:pt x="38" y="22"/>
                        <a:pt x="38" y="22"/>
                        <a:pt x="38" y="22"/>
                      </a:cubicBezTo>
                      <a:cubicBezTo>
                        <a:pt x="38" y="22"/>
                        <a:pt x="38" y="22"/>
                        <a:pt x="38" y="22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40" y="21"/>
                        <a:pt x="40" y="21"/>
                        <a:pt x="40" y="21"/>
                      </a:cubicBezTo>
                      <a:cubicBezTo>
                        <a:pt x="40" y="21"/>
                        <a:pt x="40" y="21"/>
                        <a:pt x="41" y="21"/>
                      </a:cubicBezTo>
                      <a:cubicBezTo>
                        <a:pt x="42" y="20"/>
                        <a:pt x="42" y="20"/>
                        <a:pt x="42" y="20"/>
                      </a:cubicBezTo>
                      <a:cubicBezTo>
                        <a:pt x="43" y="20"/>
                        <a:pt x="43" y="20"/>
                        <a:pt x="43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43" y="20"/>
                        <a:pt x="43" y="20"/>
                        <a:pt x="43" y="20"/>
                      </a:cubicBezTo>
                      <a:cubicBezTo>
                        <a:pt x="44" y="20"/>
                        <a:pt x="44" y="20"/>
                        <a:pt x="44" y="20"/>
                      </a:cubicBezTo>
                      <a:cubicBezTo>
                        <a:pt x="45" y="20"/>
                        <a:pt x="45" y="20"/>
                        <a:pt x="45" y="20"/>
                      </a:cubicBezTo>
                      <a:cubicBezTo>
                        <a:pt x="45" y="20"/>
                        <a:pt x="45" y="20"/>
                        <a:pt x="46" y="20"/>
                      </a:cubicBezTo>
                      <a:cubicBezTo>
                        <a:pt x="46" y="20"/>
                        <a:pt x="47" y="20"/>
                        <a:pt x="47" y="19"/>
                      </a:cubicBezTo>
                      <a:cubicBezTo>
                        <a:pt x="47" y="19"/>
                        <a:pt x="47" y="19"/>
                        <a:pt x="47" y="19"/>
                      </a:cubicBezTo>
                      <a:cubicBezTo>
                        <a:pt x="47" y="19"/>
                        <a:pt x="47" y="19"/>
                        <a:pt x="47" y="19"/>
                      </a:cubicBezTo>
                      <a:cubicBezTo>
                        <a:pt x="46" y="19"/>
                        <a:pt x="46" y="19"/>
                        <a:pt x="46" y="19"/>
                      </a:cubicBezTo>
                      <a:cubicBezTo>
                        <a:pt x="45" y="19"/>
                        <a:pt x="45" y="19"/>
                        <a:pt x="45" y="19"/>
                      </a:cubicBezTo>
                      <a:cubicBezTo>
                        <a:pt x="46" y="18"/>
                        <a:pt x="46" y="18"/>
                        <a:pt x="46" y="18"/>
                      </a:cubicBezTo>
                      <a:cubicBezTo>
                        <a:pt x="45" y="17"/>
                        <a:pt x="45" y="17"/>
                        <a:pt x="45" y="17"/>
                      </a:cubicBezTo>
                      <a:cubicBezTo>
                        <a:pt x="45" y="17"/>
                        <a:pt x="45" y="17"/>
                        <a:pt x="45" y="17"/>
                      </a:cubicBezTo>
                      <a:cubicBezTo>
                        <a:pt x="46" y="17"/>
                        <a:pt x="46" y="17"/>
                        <a:pt x="46" y="17"/>
                      </a:cubicBezTo>
                      <a:cubicBezTo>
                        <a:pt x="46" y="17"/>
                        <a:pt x="46" y="17"/>
                        <a:pt x="46" y="17"/>
                      </a:cubicBezTo>
                      <a:cubicBezTo>
                        <a:pt x="47" y="17"/>
                        <a:pt x="47" y="17"/>
                        <a:pt x="47" y="17"/>
                      </a:cubicBezTo>
                      <a:cubicBezTo>
                        <a:pt x="48" y="17"/>
                        <a:pt x="48" y="17"/>
                        <a:pt x="48" y="17"/>
                      </a:cubicBezTo>
                      <a:cubicBezTo>
                        <a:pt x="49" y="17"/>
                        <a:pt x="49" y="17"/>
                        <a:pt x="49" y="17"/>
                      </a:cubicBezTo>
                      <a:cubicBezTo>
                        <a:pt x="49" y="17"/>
                        <a:pt x="49" y="17"/>
                        <a:pt x="49" y="17"/>
                      </a:cubicBezTo>
                      <a:cubicBezTo>
                        <a:pt x="48" y="18"/>
                        <a:pt x="48" y="18"/>
                        <a:pt x="48" y="18"/>
                      </a:cubicBezTo>
                      <a:cubicBezTo>
                        <a:pt x="48" y="18"/>
                        <a:pt x="48" y="18"/>
                        <a:pt x="48" y="18"/>
                      </a:cubicBezTo>
                      <a:cubicBezTo>
                        <a:pt x="49" y="19"/>
                        <a:pt x="49" y="19"/>
                        <a:pt x="49" y="19"/>
                      </a:cubicBezTo>
                      <a:cubicBezTo>
                        <a:pt x="50" y="19"/>
                        <a:pt x="50" y="19"/>
                        <a:pt x="50" y="19"/>
                      </a:cubicBezTo>
                      <a:cubicBezTo>
                        <a:pt x="51" y="19"/>
                        <a:pt x="51" y="19"/>
                        <a:pt x="51" y="19"/>
                      </a:cubicBezTo>
                      <a:cubicBezTo>
                        <a:pt x="51" y="19"/>
                        <a:pt x="51" y="19"/>
                        <a:pt x="51" y="19"/>
                      </a:cubicBezTo>
                      <a:cubicBezTo>
                        <a:pt x="51" y="18"/>
                        <a:pt x="51" y="18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50" y="17"/>
                        <a:pt x="50" y="17"/>
                        <a:pt x="50" y="17"/>
                      </a:cubicBezTo>
                      <a:cubicBezTo>
                        <a:pt x="50" y="16"/>
                        <a:pt x="50" y="16"/>
                        <a:pt x="50" y="16"/>
                      </a:cubicBezTo>
                      <a:cubicBezTo>
                        <a:pt x="51" y="16"/>
                        <a:pt x="51" y="16"/>
                        <a:pt x="51" y="16"/>
                      </a:cubicBezTo>
                      <a:cubicBezTo>
                        <a:pt x="51" y="16"/>
                        <a:pt x="51" y="16"/>
                        <a:pt x="51" y="16"/>
                      </a:cubicBezTo>
                      <a:cubicBezTo>
                        <a:pt x="50" y="15"/>
                        <a:pt x="50" y="15"/>
                        <a:pt x="50" y="15"/>
                      </a:cubicBezTo>
                      <a:cubicBezTo>
                        <a:pt x="50" y="15"/>
                        <a:pt x="50" y="15"/>
                        <a:pt x="50" y="15"/>
                      </a:cubicBezTo>
                      <a:cubicBezTo>
                        <a:pt x="49" y="15"/>
                        <a:pt x="49" y="15"/>
                        <a:pt x="49" y="15"/>
                      </a:cubicBezTo>
                      <a:cubicBezTo>
                        <a:pt x="49" y="13"/>
                        <a:pt x="49" y="13"/>
                        <a:pt x="49" y="13"/>
                      </a:cubicBezTo>
                      <a:cubicBezTo>
                        <a:pt x="48" y="13"/>
                        <a:pt x="48" y="13"/>
                        <a:pt x="48" y="13"/>
                      </a:cubicBezTo>
                      <a:cubicBezTo>
                        <a:pt x="48" y="12"/>
                        <a:pt x="48" y="12"/>
                        <a:pt x="48" y="12"/>
                      </a:cubicBezTo>
                      <a:cubicBezTo>
                        <a:pt x="47" y="12"/>
                        <a:pt x="47" y="12"/>
                        <a:pt x="47" y="12"/>
                      </a:cubicBezTo>
                      <a:cubicBezTo>
                        <a:pt x="47" y="13"/>
                        <a:pt x="47" y="13"/>
                        <a:pt x="47" y="13"/>
                      </a:cubicBezTo>
                      <a:cubicBezTo>
                        <a:pt x="47" y="13"/>
                        <a:pt x="47" y="13"/>
                        <a:pt x="47" y="13"/>
                      </a:cubicBezTo>
                      <a:cubicBezTo>
                        <a:pt x="46" y="13"/>
                        <a:pt x="46" y="13"/>
                        <a:pt x="46" y="13"/>
                      </a:cubicBezTo>
                      <a:cubicBezTo>
                        <a:pt x="46" y="12"/>
                        <a:pt x="46" y="12"/>
                        <a:pt x="46" y="12"/>
                      </a:cubicBezTo>
                      <a:cubicBezTo>
                        <a:pt x="46" y="11"/>
                        <a:pt x="46" y="11"/>
                        <a:pt x="46" y="11"/>
                      </a:cubicBezTo>
                      <a:cubicBezTo>
                        <a:pt x="45" y="11"/>
                        <a:pt x="45" y="11"/>
                        <a:pt x="45" y="11"/>
                      </a:cubicBezTo>
                      <a:cubicBezTo>
                        <a:pt x="45" y="11"/>
                        <a:pt x="45" y="11"/>
                        <a:pt x="45" y="11"/>
                      </a:cubicBezTo>
                      <a:cubicBezTo>
                        <a:pt x="44" y="11"/>
                        <a:pt x="44" y="11"/>
                        <a:pt x="44" y="11"/>
                      </a:cubicBezTo>
                      <a:cubicBezTo>
                        <a:pt x="43" y="11"/>
                        <a:pt x="43" y="11"/>
                        <a:pt x="43" y="11"/>
                      </a:cubicBezTo>
                      <a:cubicBezTo>
                        <a:pt x="43" y="11"/>
                        <a:pt x="43" y="11"/>
                        <a:pt x="43" y="11"/>
                      </a:cubicBezTo>
                      <a:cubicBezTo>
                        <a:pt x="43" y="11"/>
                        <a:pt x="43" y="11"/>
                        <a:pt x="43" y="11"/>
                      </a:cubicBezTo>
                      <a:cubicBezTo>
                        <a:pt x="42" y="12"/>
                        <a:pt x="42" y="12"/>
                        <a:pt x="42" y="12"/>
                      </a:cubicBezTo>
                      <a:cubicBezTo>
                        <a:pt x="42" y="12"/>
                        <a:pt x="42" y="12"/>
                        <a:pt x="42" y="12"/>
                      </a:cubicBezTo>
                      <a:cubicBezTo>
                        <a:pt x="42" y="13"/>
                        <a:pt x="42" y="13"/>
                        <a:pt x="42" y="13"/>
                      </a:cubicBezTo>
                      <a:cubicBezTo>
                        <a:pt x="42" y="13"/>
                        <a:pt x="42" y="13"/>
                        <a:pt x="42" y="13"/>
                      </a:cubicBezTo>
                      <a:cubicBezTo>
                        <a:pt x="41" y="14"/>
                        <a:pt x="41" y="14"/>
                        <a:pt x="41" y="14"/>
                      </a:cubicBezTo>
                      <a:cubicBezTo>
                        <a:pt x="40" y="14"/>
                        <a:pt x="40" y="14"/>
                        <a:pt x="40" y="14"/>
                      </a:cubicBezTo>
                      <a:cubicBezTo>
                        <a:pt x="40" y="14"/>
                        <a:pt x="40" y="14"/>
                        <a:pt x="40" y="14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6"/>
                        <a:pt x="39" y="16"/>
                        <a:pt x="39" y="16"/>
                      </a:cubicBezTo>
                      <a:cubicBezTo>
                        <a:pt x="38" y="16"/>
                        <a:pt x="38" y="16"/>
                        <a:pt x="38" y="16"/>
                      </a:cubicBezTo>
                      <a:cubicBezTo>
                        <a:pt x="38" y="15"/>
                        <a:pt x="38" y="15"/>
                        <a:pt x="38" y="15"/>
                      </a:cubicBezTo>
                      <a:cubicBezTo>
                        <a:pt x="38" y="15"/>
                        <a:pt x="38" y="15"/>
                        <a:pt x="38" y="15"/>
                      </a:cubicBezTo>
                      <a:cubicBezTo>
                        <a:pt x="39" y="14"/>
                        <a:pt x="39" y="14"/>
                        <a:pt x="39" y="14"/>
                      </a:cubicBezTo>
                      <a:cubicBezTo>
                        <a:pt x="38" y="14"/>
                        <a:pt x="38" y="14"/>
                        <a:pt x="38" y="14"/>
                      </a:cubicBezTo>
                      <a:cubicBezTo>
                        <a:pt x="38" y="14"/>
                        <a:pt x="38" y="14"/>
                        <a:pt x="38" y="14"/>
                      </a:cubicBezTo>
                      <a:cubicBezTo>
                        <a:pt x="37" y="13"/>
                        <a:pt x="37" y="13"/>
                        <a:pt x="37" y="13"/>
                      </a:cubicBezTo>
                      <a:cubicBezTo>
                        <a:pt x="37" y="13"/>
                        <a:pt x="37" y="13"/>
                        <a:pt x="37" y="13"/>
                      </a:cubicBezTo>
                      <a:cubicBezTo>
                        <a:pt x="36" y="13"/>
                        <a:pt x="36" y="13"/>
                        <a:pt x="36" y="13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6" y="11"/>
                        <a:pt x="36" y="11"/>
                        <a:pt x="36" y="11"/>
                      </a:cubicBezTo>
                      <a:cubicBezTo>
                        <a:pt x="37" y="11"/>
                        <a:pt x="37" y="11"/>
                        <a:pt x="37" y="11"/>
                      </a:cubicBezTo>
                      <a:cubicBezTo>
                        <a:pt x="37" y="11"/>
                        <a:pt x="37" y="11"/>
                        <a:pt x="38" y="11"/>
                      </a:cubicBezTo>
                      <a:cubicBezTo>
                        <a:pt x="38" y="10"/>
                        <a:pt x="38" y="10"/>
                        <a:pt x="38" y="10"/>
                      </a:cubicBezTo>
                      <a:cubicBezTo>
                        <a:pt x="39" y="10"/>
                        <a:pt x="39" y="10"/>
                        <a:pt x="39" y="10"/>
                      </a:cubicBezTo>
                      <a:cubicBezTo>
                        <a:pt x="40" y="10"/>
                        <a:pt x="40" y="10"/>
                        <a:pt x="40" y="10"/>
                      </a:cubicBezTo>
                      <a:cubicBezTo>
                        <a:pt x="40" y="10"/>
                        <a:pt x="40" y="10"/>
                        <a:pt x="40" y="10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42" y="10"/>
                        <a:pt x="42" y="10"/>
                        <a:pt x="42" y="10"/>
                      </a:cubicBezTo>
                      <a:cubicBezTo>
                        <a:pt x="42" y="10"/>
                        <a:pt x="42" y="10"/>
                        <a:pt x="42" y="10"/>
                      </a:cubicBezTo>
                      <a:cubicBezTo>
                        <a:pt x="43" y="10"/>
                        <a:pt x="43" y="10"/>
                        <a:pt x="43" y="10"/>
                      </a:cubicBezTo>
                      <a:cubicBezTo>
                        <a:pt x="43" y="10"/>
                        <a:pt x="43" y="10"/>
                        <a:pt x="43" y="10"/>
                      </a:cubicBezTo>
                      <a:cubicBezTo>
                        <a:pt x="42" y="9"/>
                        <a:pt x="42" y="9"/>
                        <a:pt x="42" y="9"/>
                      </a:cubicBezTo>
                      <a:cubicBezTo>
                        <a:pt x="42" y="9"/>
                        <a:pt x="42" y="9"/>
                        <a:pt x="42" y="9"/>
                      </a:cubicBezTo>
                      <a:cubicBezTo>
                        <a:pt x="43" y="9"/>
                        <a:pt x="43" y="9"/>
                        <a:pt x="43" y="9"/>
                      </a:cubicBezTo>
                      <a:cubicBezTo>
                        <a:pt x="43" y="9"/>
                        <a:pt x="43" y="9"/>
                        <a:pt x="43" y="9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4" y="8"/>
                        <a:pt x="44" y="8"/>
                        <a:pt x="44" y="8"/>
                      </a:cubicBezTo>
                      <a:cubicBezTo>
                        <a:pt x="44" y="8"/>
                        <a:pt x="44" y="8"/>
                        <a:pt x="44" y="8"/>
                      </a:cubicBezTo>
                      <a:cubicBezTo>
                        <a:pt x="44" y="8"/>
                        <a:pt x="44" y="8"/>
                        <a:pt x="44" y="8"/>
                      </a:cubicBezTo>
                      <a:cubicBezTo>
                        <a:pt x="45" y="8"/>
                        <a:pt x="45" y="8"/>
                        <a:pt x="45" y="8"/>
                      </a:cubicBezTo>
                      <a:cubicBezTo>
                        <a:pt x="45" y="8"/>
                        <a:pt x="45" y="8"/>
                        <a:pt x="45" y="8"/>
                      </a:cubicBezTo>
                      <a:cubicBezTo>
                        <a:pt x="46" y="8"/>
                        <a:pt x="46" y="8"/>
                        <a:pt x="46" y="8"/>
                      </a:cubicBezTo>
                      <a:cubicBezTo>
                        <a:pt x="47" y="9"/>
                        <a:pt x="47" y="9"/>
                        <a:pt x="47" y="9"/>
                      </a:cubicBezTo>
                      <a:cubicBezTo>
                        <a:pt x="47" y="9"/>
                        <a:pt x="47" y="9"/>
                        <a:pt x="47" y="9"/>
                      </a:cubicBezTo>
                      <a:cubicBezTo>
                        <a:pt x="47" y="9"/>
                        <a:pt x="47" y="9"/>
                        <a:pt x="47" y="9"/>
                      </a:cubicBezTo>
                      <a:cubicBezTo>
                        <a:pt x="46" y="9"/>
                        <a:pt x="46" y="9"/>
                        <a:pt x="46" y="9"/>
                      </a:cubicBezTo>
                      <a:cubicBezTo>
                        <a:pt x="46" y="9"/>
                        <a:pt x="46" y="9"/>
                        <a:pt x="46" y="9"/>
                      </a:cubicBezTo>
                      <a:cubicBezTo>
                        <a:pt x="45" y="9"/>
                        <a:pt x="45" y="9"/>
                        <a:pt x="45" y="9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4" y="10"/>
                        <a:pt x="44" y="10"/>
                        <a:pt x="44" y="10"/>
                      </a:cubicBezTo>
                      <a:cubicBezTo>
                        <a:pt x="44" y="10"/>
                        <a:pt x="44" y="10"/>
                        <a:pt x="44" y="10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45" y="10"/>
                        <a:pt x="45" y="10"/>
                        <a:pt x="45" y="10"/>
                      </a:cubicBezTo>
                      <a:cubicBezTo>
                        <a:pt x="46" y="10"/>
                        <a:pt x="46" y="10"/>
                        <a:pt x="46" y="10"/>
                      </a:cubicBezTo>
                      <a:cubicBezTo>
                        <a:pt x="46" y="11"/>
                        <a:pt x="46" y="11"/>
                        <a:pt x="46" y="11"/>
                      </a:cubicBezTo>
                      <a:cubicBezTo>
                        <a:pt x="47" y="11"/>
                        <a:pt x="47" y="11"/>
                        <a:pt x="47" y="11"/>
                      </a:cubicBezTo>
                      <a:cubicBezTo>
                        <a:pt x="47" y="11"/>
                        <a:pt x="47" y="11"/>
                        <a:pt x="48" y="12"/>
                      </a:cubicBezTo>
                      <a:cubicBezTo>
                        <a:pt x="48" y="11"/>
                        <a:pt x="48" y="11"/>
                        <a:pt x="48" y="11"/>
                      </a:cubicBezTo>
                      <a:cubicBezTo>
                        <a:pt x="48" y="11"/>
                        <a:pt x="48" y="11"/>
                        <a:pt x="48" y="11"/>
                      </a:cubicBezTo>
                      <a:cubicBezTo>
                        <a:pt x="49" y="11"/>
                        <a:pt x="49" y="11"/>
                        <a:pt x="49" y="11"/>
                      </a:cubicBezTo>
                      <a:cubicBezTo>
                        <a:pt x="49" y="11"/>
                        <a:pt x="49" y="11"/>
                        <a:pt x="49" y="11"/>
                      </a:cubicBezTo>
                      <a:cubicBezTo>
                        <a:pt x="49" y="11"/>
                        <a:pt x="49" y="11"/>
                        <a:pt x="49" y="11"/>
                      </a:cubicBezTo>
                      <a:cubicBezTo>
                        <a:pt x="49" y="10"/>
                        <a:pt x="49" y="10"/>
                        <a:pt x="49" y="10"/>
                      </a:cubicBezTo>
                      <a:cubicBezTo>
                        <a:pt x="49" y="10"/>
                        <a:pt x="49" y="10"/>
                        <a:pt x="49" y="10"/>
                      </a:cubicBezTo>
                      <a:cubicBezTo>
                        <a:pt x="50" y="10"/>
                        <a:pt x="50" y="10"/>
                        <a:pt x="50" y="10"/>
                      </a:cubicBezTo>
                      <a:cubicBezTo>
                        <a:pt x="50" y="10"/>
                        <a:pt x="50" y="10"/>
                        <a:pt x="50" y="10"/>
                      </a:cubicBezTo>
                      <a:cubicBezTo>
                        <a:pt x="50" y="10"/>
                        <a:pt x="50" y="10"/>
                        <a:pt x="50" y="10"/>
                      </a:cubicBezTo>
                      <a:cubicBezTo>
                        <a:pt x="50" y="10"/>
                        <a:pt x="50" y="10"/>
                        <a:pt x="50" y="10"/>
                      </a:cubicBezTo>
                      <a:cubicBezTo>
                        <a:pt x="49" y="9"/>
                        <a:pt x="49" y="9"/>
                        <a:pt x="49" y="9"/>
                      </a:cubicBezTo>
                      <a:cubicBezTo>
                        <a:pt x="49" y="8"/>
                        <a:pt x="49" y="8"/>
                        <a:pt x="49" y="8"/>
                      </a:cubicBezTo>
                      <a:cubicBezTo>
                        <a:pt x="49" y="8"/>
                        <a:pt x="49" y="8"/>
                        <a:pt x="49" y="8"/>
                      </a:cubicBezTo>
                      <a:cubicBezTo>
                        <a:pt x="48" y="8"/>
                        <a:pt x="48" y="8"/>
                        <a:pt x="48" y="8"/>
                      </a:cubicBezTo>
                      <a:cubicBezTo>
                        <a:pt x="48" y="7"/>
                        <a:pt x="48" y="7"/>
                        <a:pt x="48" y="7"/>
                      </a:cubicBezTo>
                      <a:cubicBezTo>
                        <a:pt x="47" y="7"/>
                        <a:pt x="47" y="7"/>
                        <a:pt x="47" y="7"/>
                      </a:cubicBezTo>
                      <a:cubicBezTo>
                        <a:pt x="46" y="7"/>
                        <a:pt x="46" y="7"/>
                        <a:pt x="46" y="7"/>
                      </a:cubicBezTo>
                      <a:cubicBezTo>
                        <a:pt x="46" y="6"/>
                        <a:pt x="46" y="6"/>
                        <a:pt x="46" y="6"/>
                      </a:cubicBezTo>
                      <a:cubicBezTo>
                        <a:pt x="46" y="6"/>
                        <a:pt x="46" y="6"/>
                        <a:pt x="46" y="6"/>
                      </a:cubicBezTo>
                      <a:moveTo>
                        <a:pt x="15" y="13"/>
                      </a:moveTo>
                      <a:cubicBezTo>
                        <a:pt x="18" y="10"/>
                        <a:pt x="23" y="7"/>
                        <a:pt x="28" y="5"/>
                      </a:cubicBezTo>
                      <a:cubicBezTo>
                        <a:pt x="32" y="4"/>
                        <a:pt x="35" y="4"/>
                        <a:pt x="38" y="4"/>
                      </a:cubicBezTo>
                      <a:cubicBezTo>
                        <a:pt x="41" y="4"/>
                        <a:pt x="43" y="4"/>
                        <a:pt x="46" y="5"/>
                      </a:cubicBezTo>
                      <a:cubicBezTo>
                        <a:pt x="46" y="5"/>
                        <a:pt x="46" y="5"/>
                        <a:pt x="46" y="5"/>
                      </a:cubicBezTo>
                      <a:cubicBezTo>
                        <a:pt x="46" y="5"/>
                        <a:pt x="46" y="5"/>
                        <a:pt x="46" y="5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4" y="5"/>
                        <a:pt x="44" y="5"/>
                        <a:pt x="44" y="5"/>
                      </a:cubicBezTo>
                      <a:cubicBezTo>
                        <a:pt x="44" y="5"/>
                        <a:pt x="44" y="5"/>
                        <a:pt x="44" y="5"/>
                      </a:cubicBezTo>
                      <a:cubicBezTo>
                        <a:pt x="43" y="5"/>
                        <a:pt x="43" y="5"/>
                        <a:pt x="43" y="5"/>
                      </a:cubicBezTo>
                      <a:cubicBezTo>
                        <a:pt x="43" y="5"/>
                        <a:pt x="43" y="5"/>
                        <a:pt x="43" y="5"/>
                      </a:cubicBezTo>
                      <a:cubicBezTo>
                        <a:pt x="43" y="5"/>
                        <a:pt x="43" y="5"/>
                        <a:pt x="43" y="5"/>
                      </a:cubicBezTo>
                      <a:cubicBezTo>
                        <a:pt x="43" y="6"/>
                        <a:pt x="43" y="6"/>
                        <a:pt x="43" y="6"/>
                      </a:cubicBezTo>
                      <a:cubicBezTo>
                        <a:pt x="43" y="6"/>
                        <a:pt x="43" y="6"/>
                        <a:pt x="43" y="6"/>
                      </a:cubicBezTo>
                      <a:cubicBezTo>
                        <a:pt x="43" y="6"/>
                        <a:pt x="43" y="6"/>
                        <a:pt x="43" y="6"/>
                      </a:cubicBezTo>
                      <a:cubicBezTo>
                        <a:pt x="43" y="6"/>
                        <a:pt x="43" y="6"/>
                        <a:pt x="43" y="6"/>
                      </a:cubicBezTo>
                      <a:cubicBezTo>
                        <a:pt x="43" y="6"/>
                        <a:pt x="43" y="6"/>
                        <a:pt x="43" y="6"/>
                      </a:cubicBezTo>
                      <a:cubicBezTo>
                        <a:pt x="42" y="6"/>
                        <a:pt x="42" y="6"/>
                        <a:pt x="42" y="6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1" y="6"/>
                        <a:pt x="41" y="6"/>
                        <a:pt x="41" y="6"/>
                      </a:cubicBezTo>
                      <a:cubicBezTo>
                        <a:pt x="41" y="6"/>
                        <a:pt x="41" y="6"/>
                        <a:pt x="41" y="6"/>
                      </a:cubicBezTo>
                      <a:cubicBezTo>
                        <a:pt x="40" y="6"/>
                        <a:pt x="40" y="6"/>
                        <a:pt x="40" y="6"/>
                      </a:cubicBezTo>
                      <a:cubicBezTo>
                        <a:pt x="40" y="6"/>
                        <a:pt x="40" y="6"/>
                        <a:pt x="40" y="6"/>
                      </a:cubicBezTo>
                      <a:cubicBezTo>
                        <a:pt x="39" y="6"/>
                        <a:pt x="39" y="6"/>
                        <a:pt x="39" y="6"/>
                      </a:cubicBezTo>
                      <a:cubicBezTo>
                        <a:pt x="39" y="6"/>
                        <a:pt x="39" y="6"/>
                        <a:pt x="39" y="6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38" y="7"/>
                        <a:pt x="38" y="7"/>
                        <a:pt x="38" y="7"/>
                      </a:cubicBezTo>
                      <a:cubicBezTo>
                        <a:pt x="39" y="7"/>
                        <a:pt x="39" y="7"/>
                        <a:pt x="39" y="7"/>
                      </a:cubicBezTo>
                      <a:cubicBezTo>
                        <a:pt x="39" y="7"/>
                        <a:pt x="39" y="7"/>
                        <a:pt x="39" y="7"/>
                      </a:cubicBezTo>
                      <a:cubicBezTo>
                        <a:pt x="39" y="7"/>
                        <a:pt x="39" y="7"/>
                        <a:pt x="39" y="7"/>
                      </a:cubicBezTo>
                      <a:cubicBezTo>
                        <a:pt x="38" y="7"/>
                        <a:pt x="38" y="7"/>
                        <a:pt x="38" y="7"/>
                      </a:cubicBezTo>
                      <a:cubicBezTo>
                        <a:pt x="38" y="7"/>
                        <a:pt x="38" y="7"/>
                        <a:pt x="38" y="7"/>
                      </a:cubicBezTo>
                      <a:cubicBezTo>
                        <a:pt x="37" y="7"/>
                        <a:pt x="37" y="7"/>
                        <a:pt x="37" y="7"/>
                      </a:cubicBezTo>
                      <a:cubicBezTo>
                        <a:pt x="37" y="8"/>
                        <a:pt x="37" y="8"/>
                        <a:pt x="37" y="8"/>
                      </a:cubicBezTo>
                      <a:cubicBezTo>
                        <a:pt x="37" y="8"/>
                        <a:pt x="37" y="8"/>
                        <a:pt x="37" y="8"/>
                      </a:cubicBezTo>
                      <a:cubicBezTo>
                        <a:pt x="36" y="8"/>
                        <a:pt x="36" y="8"/>
                        <a:pt x="36" y="8"/>
                      </a:cubicBezTo>
                      <a:cubicBezTo>
                        <a:pt x="36" y="8"/>
                        <a:pt x="36" y="8"/>
                        <a:pt x="36" y="8"/>
                      </a:cubicBezTo>
                      <a:cubicBezTo>
                        <a:pt x="37" y="7"/>
                        <a:pt x="37" y="7"/>
                        <a:pt x="37" y="7"/>
                      </a:cubicBezTo>
                      <a:cubicBezTo>
                        <a:pt x="37" y="7"/>
                        <a:pt x="37" y="7"/>
                        <a:pt x="37" y="7"/>
                      </a:cubicBezTo>
                      <a:cubicBezTo>
                        <a:pt x="37" y="7"/>
                        <a:pt x="37" y="7"/>
                        <a:pt x="37" y="7"/>
                      </a:cubicBezTo>
                      <a:cubicBezTo>
                        <a:pt x="37" y="7"/>
                        <a:pt x="37" y="7"/>
                        <a:pt x="37" y="7"/>
                      </a:cubicBezTo>
                      <a:cubicBezTo>
                        <a:pt x="37" y="7"/>
                        <a:pt x="37" y="7"/>
                        <a:pt x="37" y="7"/>
                      </a:cubicBezTo>
                      <a:cubicBezTo>
                        <a:pt x="37" y="6"/>
                        <a:pt x="37" y="6"/>
                        <a:pt x="37" y="6"/>
                      </a:cubicBezTo>
                      <a:cubicBezTo>
                        <a:pt x="37" y="6"/>
                        <a:pt x="37" y="6"/>
                        <a:pt x="37" y="6"/>
                      </a:cubicBezTo>
                      <a:cubicBezTo>
                        <a:pt x="37" y="6"/>
                        <a:pt x="37" y="6"/>
                        <a:pt x="37" y="6"/>
                      </a:cubicBezTo>
                      <a:cubicBezTo>
                        <a:pt x="36" y="6"/>
                        <a:pt x="36" y="6"/>
                        <a:pt x="36" y="6"/>
                      </a:cubicBezTo>
                      <a:cubicBezTo>
                        <a:pt x="36" y="6"/>
                        <a:pt x="36" y="6"/>
                        <a:pt x="36" y="6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3" y="6"/>
                        <a:pt x="33" y="6"/>
                        <a:pt x="33" y="6"/>
                      </a:cubicBezTo>
                      <a:cubicBezTo>
                        <a:pt x="33" y="6"/>
                        <a:pt x="33" y="6"/>
                        <a:pt x="33" y="6"/>
                      </a:cubicBezTo>
                      <a:cubicBezTo>
                        <a:pt x="32" y="6"/>
                        <a:pt x="32" y="6"/>
                        <a:pt x="32" y="6"/>
                      </a:cubicBezTo>
                      <a:cubicBezTo>
                        <a:pt x="32" y="6"/>
                        <a:pt x="31" y="6"/>
                        <a:pt x="31" y="6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31" y="7"/>
                        <a:pt x="31" y="7"/>
                        <a:pt x="31" y="7"/>
                      </a:cubicBezTo>
                      <a:cubicBezTo>
                        <a:pt x="31" y="7"/>
                        <a:pt x="31" y="7"/>
                        <a:pt x="31" y="7"/>
                      </a:cubicBezTo>
                      <a:cubicBezTo>
                        <a:pt x="32" y="7"/>
                        <a:pt x="32" y="7"/>
                        <a:pt x="32" y="7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30" y="8"/>
                        <a:pt x="30" y="8"/>
                        <a:pt x="30" y="8"/>
                      </a:cubicBezTo>
                      <a:cubicBezTo>
                        <a:pt x="30" y="8"/>
                        <a:pt x="30" y="8"/>
                        <a:pt x="30" y="8"/>
                      </a:cubicBezTo>
                      <a:cubicBezTo>
                        <a:pt x="29" y="8"/>
                        <a:pt x="29" y="8"/>
                        <a:pt x="29" y="8"/>
                      </a:cubicBezTo>
                      <a:cubicBezTo>
                        <a:pt x="29" y="8"/>
                        <a:pt x="29" y="8"/>
                        <a:pt x="28" y="8"/>
                      </a:cubicBezTo>
                      <a:cubicBezTo>
                        <a:pt x="28" y="8"/>
                        <a:pt x="28" y="8"/>
                        <a:pt x="28" y="8"/>
                      </a:cubicBezTo>
                      <a:cubicBezTo>
                        <a:pt x="27" y="8"/>
                        <a:pt x="27" y="8"/>
                        <a:pt x="27" y="8"/>
                      </a:cubicBezTo>
                      <a:cubicBezTo>
                        <a:pt x="26" y="9"/>
                        <a:pt x="26" y="9"/>
                        <a:pt x="26" y="9"/>
                      </a:cubicBezTo>
                      <a:cubicBezTo>
                        <a:pt x="25" y="9"/>
                        <a:pt x="25" y="9"/>
                        <a:pt x="25" y="9"/>
                      </a:cubicBezTo>
                      <a:cubicBezTo>
                        <a:pt x="24" y="9"/>
                        <a:pt x="24" y="9"/>
                        <a:pt x="24" y="9"/>
                      </a:cubicBezTo>
                      <a:cubicBezTo>
                        <a:pt x="24" y="9"/>
                        <a:pt x="24" y="9"/>
                        <a:pt x="24" y="9"/>
                      </a:cubicBezTo>
                      <a:cubicBezTo>
                        <a:pt x="23" y="9"/>
                        <a:pt x="23" y="9"/>
                        <a:pt x="23" y="9"/>
                      </a:cubicBezTo>
                      <a:cubicBezTo>
                        <a:pt x="22" y="10"/>
                        <a:pt x="22" y="10"/>
                        <a:pt x="22" y="10"/>
                      </a:cubicBezTo>
                      <a:cubicBezTo>
                        <a:pt x="22" y="10"/>
                        <a:pt x="22" y="10"/>
                        <a:pt x="22" y="10"/>
                      </a:cubicBezTo>
                      <a:cubicBezTo>
                        <a:pt x="21" y="10"/>
                        <a:pt x="21" y="10"/>
                        <a:pt x="21" y="10"/>
                      </a:cubicBezTo>
                      <a:cubicBezTo>
                        <a:pt x="21" y="10"/>
                        <a:pt x="21" y="10"/>
                        <a:pt x="21" y="10"/>
                      </a:cubicBezTo>
                      <a:cubicBezTo>
                        <a:pt x="20" y="10"/>
                        <a:pt x="20" y="10"/>
                        <a:pt x="20" y="10"/>
                      </a:cubicBezTo>
                      <a:cubicBezTo>
                        <a:pt x="20" y="10"/>
                        <a:pt x="19" y="10"/>
                        <a:pt x="19" y="11"/>
                      </a:cubicBezTo>
                      <a:cubicBezTo>
                        <a:pt x="19" y="11"/>
                        <a:pt x="18" y="11"/>
                        <a:pt x="18" y="11"/>
                      </a:cubicBezTo>
                      <a:cubicBezTo>
                        <a:pt x="17" y="11"/>
                        <a:pt x="17" y="11"/>
                        <a:pt x="17" y="11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3"/>
                        <a:pt x="15" y="13"/>
                      </a:cubicBezTo>
                      <a:cubicBezTo>
                        <a:pt x="15" y="13"/>
                        <a:pt x="15" y="13"/>
                        <a:pt x="15" y="13"/>
                      </a:cubicBezTo>
                      <a:moveTo>
                        <a:pt x="38" y="0"/>
                      </a:moveTo>
                      <a:cubicBezTo>
                        <a:pt x="35" y="0"/>
                        <a:pt x="31" y="1"/>
                        <a:pt x="27" y="2"/>
                      </a:cubicBezTo>
                      <a:cubicBezTo>
                        <a:pt x="11" y="7"/>
                        <a:pt x="0" y="22"/>
                        <a:pt x="0" y="39"/>
                      </a:cubicBezTo>
                      <a:cubicBezTo>
                        <a:pt x="0" y="42"/>
                        <a:pt x="0" y="46"/>
                        <a:pt x="1" y="49"/>
                      </a:cubicBezTo>
                      <a:cubicBezTo>
                        <a:pt x="6" y="66"/>
                        <a:pt x="21" y="77"/>
                        <a:pt x="38" y="77"/>
                      </a:cubicBezTo>
                      <a:cubicBezTo>
                        <a:pt x="38" y="77"/>
                        <a:pt x="38" y="77"/>
                        <a:pt x="38" y="77"/>
                      </a:cubicBezTo>
                      <a:cubicBezTo>
                        <a:pt x="42" y="77"/>
                        <a:pt x="45" y="77"/>
                        <a:pt x="49" y="76"/>
                      </a:cubicBezTo>
                      <a:cubicBezTo>
                        <a:pt x="59" y="73"/>
                        <a:pt x="67" y="66"/>
                        <a:pt x="72" y="57"/>
                      </a:cubicBezTo>
                      <a:cubicBezTo>
                        <a:pt x="75" y="52"/>
                        <a:pt x="77" y="45"/>
                        <a:pt x="77" y="39"/>
                      </a:cubicBezTo>
                      <a:cubicBezTo>
                        <a:pt x="77" y="35"/>
                        <a:pt x="76" y="32"/>
                        <a:pt x="75" y="28"/>
                      </a:cubicBezTo>
                      <a:cubicBezTo>
                        <a:pt x="70" y="12"/>
                        <a:pt x="55" y="0"/>
                        <a:pt x="38" y="0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35" name="ïṥlïďê">
                <a:extLst>
                  <a:ext uri="{FF2B5EF4-FFF2-40B4-BE49-F238E27FC236}">
                    <a16:creationId xmlns:a16="http://schemas.microsoft.com/office/drawing/2014/main" id="{6BF95012-5446-4091-A895-83D36C79E005}"/>
                  </a:ext>
                </a:extLst>
              </p:cNvPr>
              <p:cNvSpPr/>
              <p:nvPr/>
            </p:nvSpPr>
            <p:spPr bwMode="auto">
              <a:xfrm>
                <a:off x="1628036" y="3727732"/>
                <a:ext cx="373132" cy="300912"/>
              </a:xfrm>
              <a:custGeom>
                <a:avLst/>
                <a:gdLst/>
                <a:ahLst/>
                <a:cxnLst>
                  <a:cxn ang="0">
                    <a:pos x="55" y="27"/>
                  </a:cxn>
                  <a:cxn ang="0">
                    <a:pos x="54" y="27"/>
                  </a:cxn>
                  <a:cxn ang="0">
                    <a:pos x="54" y="27"/>
                  </a:cxn>
                  <a:cxn ang="0">
                    <a:pos x="53" y="27"/>
                  </a:cxn>
                  <a:cxn ang="0">
                    <a:pos x="28" y="6"/>
                  </a:cxn>
                  <a:cxn ang="0">
                    <a:pos x="4" y="27"/>
                  </a:cxn>
                  <a:cxn ang="0">
                    <a:pos x="3" y="27"/>
                  </a:cxn>
                  <a:cxn ang="0">
                    <a:pos x="2" y="27"/>
                  </a:cxn>
                  <a:cxn ang="0">
                    <a:pos x="0" y="24"/>
                  </a:cxn>
                  <a:cxn ang="0">
                    <a:pos x="0" y="23"/>
                  </a:cxn>
                  <a:cxn ang="0">
                    <a:pos x="26" y="1"/>
                  </a:cxn>
                  <a:cxn ang="0">
                    <a:pos x="31" y="1"/>
                  </a:cxn>
                  <a:cxn ang="0">
                    <a:pos x="40" y="8"/>
                  </a:cxn>
                  <a:cxn ang="0">
                    <a:pos x="40" y="1"/>
                  </a:cxn>
                  <a:cxn ang="0">
                    <a:pos x="41" y="0"/>
                  </a:cxn>
                  <a:cxn ang="0">
                    <a:pos x="48" y="0"/>
                  </a:cxn>
                  <a:cxn ang="0">
                    <a:pos x="49" y="1"/>
                  </a:cxn>
                  <a:cxn ang="0">
                    <a:pos x="49" y="16"/>
                  </a:cxn>
                  <a:cxn ang="0">
                    <a:pos x="57" y="23"/>
                  </a:cxn>
                  <a:cxn ang="0">
                    <a:pos x="57" y="24"/>
                  </a:cxn>
                  <a:cxn ang="0">
                    <a:pos x="55" y="27"/>
                  </a:cxn>
                  <a:cxn ang="0">
                    <a:pos x="49" y="44"/>
                  </a:cxn>
                  <a:cxn ang="0">
                    <a:pos x="47" y="46"/>
                  </a:cxn>
                  <a:cxn ang="0">
                    <a:pos x="33" y="46"/>
                  </a:cxn>
                  <a:cxn ang="0">
                    <a:pos x="33" y="32"/>
                  </a:cxn>
                  <a:cxn ang="0">
                    <a:pos x="24" y="32"/>
                  </a:cxn>
                  <a:cxn ang="0">
                    <a:pos x="24" y="46"/>
                  </a:cxn>
                  <a:cxn ang="0">
                    <a:pos x="10" y="46"/>
                  </a:cxn>
                  <a:cxn ang="0">
                    <a:pos x="8" y="44"/>
                  </a:cxn>
                  <a:cxn ang="0">
                    <a:pos x="8" y="27"/>
                  </a:cxn>
                  <a:cxn ang="0">
                    <a:pos x="8" y="26"/>
                  </a:cxn>
                  <a:cxn ang="0">
                    <a:pos x="28" y="9"/>
                  </a:cxn>
                  <a:cxn ang="0">
                    <a:pos x="49" y="26"/>
                  </a:cxn>
                  <a:cxn ang="0">
                    <a:pos x="49" y="27"/>
                  </a:cxn>
                  <a:cxn ang="0">
                    <a:pos x="49" y="44"/>
                  </a:cxn>
                </a:cxnLst>
                <a:rect l="0" t="0" r="r" b="b"/>
                <a:pathLst>
                  <a:path w="57" h="46">
                    <a:moveTo>
                      <a:pt x="55" y="27"/>
                    </a:moveTo>
                    <a:cubicBezTo>
                      <a:pt x="55" y="27"/>
                      <a:pt x="54" y="27"/>
                      <a:pt x="54" y="27"/>
                    </a:cubicBezTo>
                    <a:cubicBezTo>
                      <a:pt x="54" y="27"/>
                      <a:pt x="54" y="27"/>
                      <a:pt x="54" y="27"/>
                    </a:cubicBezTo>
                    <a:cubicBezTo>
                      <a:pt x="54" y="27"/>
                      <a:pt x="53" y="27"/>
                      <a:pt x="53" y="27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3" y="27"/>
                      <a:pt x="3" y="27"/>
                    </a:cubicBezTo>
                    <a:cubicBezTo>
                      <a:pt x="3" y="27"/>
                      <a:pt x="2" y="27"/>
                      <a:pt x="2" y="27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3"/>
                      <a:pt x="0" y="23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0"/>
                      <a:pt x="30" y="0"/>
                      <a:pt x="31" y="1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0" y="1"/>
                      <a:pt x="40" y="0"/>
                      <a:pt x="41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9" y="0"/>
                      <a:pt x="49" y="1"/>
                      <a:pt x="49" y="1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57" y="23"/>
                      <a:pt x="57" y="24"/>
                      <a:pt x="57" y="24"/>
                    </a:cubicBezTo>
                    <a:lnTo>
                      <a:pt x="55" y="27"/>
                    </a:lnTo>
                    <a:close/>
                    <a:moveTo>
                      <a:pt x="49" y="44"/>
                    </a:moveTo>
                    <a:cubicBezTo>
                      <a:pt x="49" y="45"/>
                      <a:pt x="48" y="46"/>
                      <a:pt x="47" y="46"/>
                    </a:cubicBezTo>
                    <a:cubicBezTo>
                      <a:pt x="33" y="46"/>
                      <a:pt x="33" y="46"/>
                      <a:pt x="33" y="46"/>
                    </a:cubicBezTo>
                    <a:cubicBezTo>
                      <a:pt x="33" y="32"/>
                      <a:pt x="33" y="32"/>
                      <a:pt x="33" y="32"/>
                    </a:cubicBezTo>
                    <a:cubicBezTo>
                      <a:pt x="24" y="32"/>
                      <a:pt x="24" y="32"/>
                      <a:pt x="24" y="32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10" y="46"/>
                      <a:pt x="10" y="46"/>
                      <a:pt x="10" y="46"/>
                    </a:cubicBezTo>
                    <a:cubicBezTo>
                      <a:pt x="9" y="46"/>
                      <a:pt x="8" y="45"/>
                      <a:pt x="8" y="44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8" y="27"/>
                      <a:pt x="8" y="26"/>
                      <a:pt x="8" y="26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49" y="26"/>
                      <a:pt x="49" y="26"/>
                      <a:pt x="49" y="26"/>
                    </a:cubicBezTo>
                    <a:cubicBezTo>
                      <a:pt x="49" y="26"/>
                      <a:pt x="49" y="27"/>
                      <a:pt x="49" y="27"/>
                    </a:cubicBezTo>
                    <a:lnTo>
                      <a:pt x="49" y="4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slîḓe">
                <a:extLst>
                  <a:ext uri="{FF2B5EF4-FFF2-40B4-BE49-F238E27FC236}">
                    <a16:creationId xmlns:a16="http://schemas.microsoft.com/office/drawing/2014/main" id="{2549F640-4C7C-4CC5-A8AB-7AC8425564E0}"/>
                  </a:ext>
                </a:extLst>
              </p:cNvPr>
              <p:cNvSpPr/>
              <p:nvPr/>
            </p:nvSpPr>
            <p:spPr>
              <a:xfrm rot="16200000">
                <a:off x="1163384" y="4795110"/>
                <a:ext cx="1261884" cy="332579"/>
              </a:xfrm>
              <a:prstGeom prst="rect">
                <a:avLst/>
              </a:prstGeom>
            </p:spPr>
            <p:txBody>
              <a:bodyPr wrap="none">
                <a:normAutofit lnSpcReduction="10000"/>
              </a:bodyPr>
              <a:lstStyle/>
              <a:p>
                <a:pPr lvl="0"/>
                <a:r>
                  <a:rPr lang="en-US" altLang="zh-CN" sz="1600" b="1" dirty="0">
                    <a:solidFill>
                      <a:srgbClr val="FFFFFF"/>
                    </a:solidFill>
                  </a:rPr>
                  <a:t>Text Here</a:t>
                </a:r>
                <a:endParaRPr lang="zh-CN" altLang="en-US" sz="16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7" name="işľîďê">
                <a:extLst>
                  <a:ext uri="{FF2B5EF4-FFF2-40B4-BE49-F238E27FC236}">
                    <a16:creationId xmlns:a16="http://schemas.microsoft.com/office/drawing/2014/main" id="{D1A546BF-D962-4621-89AD-865B3589BE29}"/>
                  </a:ext>
                </a:extLst>
              </p:cNvPr>
              <p:cNvSpPr/>
              <p:nvPr/>
            </p:nvSpPr>
            <p:spPr>
              <a:xfrm rot="16200000">
                <a:off x="2250973" y="4795110"/>
                <a:ext cx="1261884" cy="332579"/>
              </a:xfrm>
              <a:prstGeom prst="rect">
                <a:avLst/>
              </a:prstGeom>
            </p:spPr>
            <p:txBody>
              <a:bodyPr wrap="none">
                <a:normAutofit lnSpcReduction="10000"/>
              </a:bodyPr>
              <a:lstStyle/>
              <a:p>
                <a:pPr lvl="0"/>
                <a:r>
                  <a:rPr lang="en-US" altLang="zh-CN" sz="1600" b="1" dirty="0">
                    <a:solidFill>
                      <a:srgbClr val="FFFFFF"/>
                    </a:solidFill>
                  </a:rPr>
                  <a:t>Text Here</a:t>
                </a:r>
                <a:endParaRPr lang="zh-CN" altLang="en-US" sz="16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ís1íďè">
                <a:extLst>
                  <a:ext uri="{FF2B5EF4-FFF2-40B4-BE49-F238E27FC236}">
                    <a16:creationId xmlns:a16="http://schemas.microsoft.com/office/drawing/2014/main" id="{3022E5B2-3E5B-4B03-AE4E-6AFFB8B80948}"/>
                  </a:ext>
                </a:extLst>
              </p:cNvPr>
              <p:cNvSpPr/>
              <p:nvPr/>
            </p:nvSpPr>
            <p:spPr>
              <a:xfrm rot="16200000">
                <a:off x="3334205" y="4795110"/>
                <a:ext cx="1261884" cy="332579"/>
              </a:xfrm>
              <a:prstGeom prst="rect">
                <a:avLst/>
              </a:prstGeom>
            </p:spPr>
            <p:txBody>
              <a:bodyPr wrap="none">
                <a:normAutofit lnSpcReduction="10000"/>
              </a:bodyPr>
              <a:lstStyle/>
              <a:p>
                <a:pPr lvl="0"/>
                <a:r>
                  <a:rPr lang="en-US" altLang="zh-CN" sz="1600" b="1" dirty="0">
                    <a:solidFill>
                      <a:srgbClr val="FFFFFF"/>
                    </a:solidFill>
                  </a:rPr>
                  <a:t>Text Here</a:t>
                </a:r>
                <a:endParaRPr lang="zh-CN" altLang="en-US" sz="16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9" name="iśļiḓé">
                <a:extLst>
                  <a:ext uri="{FF2B5EF4-FFF2-40B4-BE49-F238E27FC236}">
                    <a16:creationId xmlns:a16="http://schemas.microsoft.com/office/drawing/2014/main" id="{A411B254-A460-421F-9201-D117ADF023DF}"/>
                  </a:ext>
                </a:extLst>
              </p:cNvPr>
              <p:cNvSpPr/>
              <p:nvPr/>
            </p:nvSpPr>
            <p:spPr>
              <a:xfrm rot="16200000">
                <a:off x="4352500" y="4795109"/>
                <a:ext cx="1261884" cy="332581"/>
              </a:xfrm>
              <a:prstGeom prst="rect">
                <a:avLst/>
              </a:prstGeom>
            </p:spPr>
            <p:txBody>
              <a:bodyPr wrap="none">
                <a:normAutofit lnSpcReduction="10000"/>
              </a:bodyPr>
              <a:lstStyle/>
              <a:p>
                <a:pPr lvl="0"/>
                <a:r>
                  <a:rPr lang="en-US" altLang="zh-CN" sz="1600" b="1" dirty="0">
                    <a:solidFill>
                      <a:srgbClr val="FFFFFF"/>
                    </a:solidFill>
                  </a:rPr>
                  <a:t>Text Here</a:t>
                </a:r>
                <a:endParaRPr lang="zh-CN" altLang="en-US" sz="16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0" name="ïŝḷîḑe">
                <a:extLst>
                  <a:ext uri="{FF2B5EF4-FFF2-40B4-BE49-F238E27FC236}">
                    <a16:creationId xmlns:a16="http://schemas.microsoft.com/office/drawing/2014/main" id="{F8140110-32C2-415C-9FF7-4289708269E9}"/>
                  </a:ext>
                </a:extLst>
              </p:cNvPr>
              <p:cNvSpPr/>
              <p:nvPr/>
            </p:nvSpPr>
            <p:spPr>
              <a:xfrm rot="16200000">
                <a:off x="5395767" y="4795110"/>
                <a:ext cx="1261884" cy="332580"/>
              </a:xfrm>
              <a:prstGeom prst="rect">
                <a:avLst/>
              </a:prstGeom>
            </p:spPr>
            <p:txBody>
              <a:bodyPr wrap="none">
                <a:normAutofit lnSpcReduction="10000"/>
              </a:bodyPr>
              <a:lstStyle/>
              <a:p>
                <a:pPr lvl="0"/>
                <a:r>
                  <a:rPr lang="en-US" altLang="zh-CN" sz="1600" b="1" dirty="0">
                    <a:solidFill>
                      <a:srgbClr val="FFFFFF"/>
                    </a:solidFill>
                  </a:rPr>
                  <a:t>Text Here</a:t>
                </a:r>
                <a:endParaRPr lang="zh-CN" altLang="en-US" sz="1600" b="1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7" name="islidè">
              <a:extLst>
                <a:ext uri="{FF2B5EF4-FFF2-40B4-BE49-F238E27FC236}">
                  <a16:creationId xmlns:a16="http://schemas.microsoft.com/office/drawing/2014/main" id="{FCAE43DC-A234-4D9F-83C0-19723224C0CC}"/>
                </a:ext>
              </a:extLst>
            </p:cNvPr>
            <p:cNvSpPr/>
            <p:nvPr/>
          </p:nvSpPr>
          <p:spPr bwMode="auto">
            <a:xfrm>
              <a:off x="11034182" y="1519759"/>
              <a:ext cx="335548" cy="338232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iṩ1ïḍé">
              <a:extLst>
                <a:ext uri="{FF2B5EF4-FFF2-40B4-BE49-F238E27FC236}">
                  <a16:creationId xmlns:a16="http://schemas.microsoft.com/office/drawing/2014/main" id="{BEDDCCFA-3BD4-43D3-BEE7-779493103143}"/>
                </a:ext>
              </a:extLst>
            </p:cNvPr>
            <p:cNvSpPr txBox="1"/>
            <p:nvPr/>
          </p:nvSpPr>
          <p:spPr bwMode="auto">
            <a:xfrm>
              <a:off x="7726134" y="1314218"/>
              <a:ext cx="3228811" cy="30995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 anchor="ctr" anchorCtr="0">
              <a:normAutofit/>
            </a:bodyPr>
            <a:lstStyle/>
            <a:p>
              <a:pPr algn="r" latinLnBrk="0"/>
              <a:r>
                <a:rPr lang="en-US" altLang="zh-CN" sz="1400" b="1" dirty="0">
                  <a:effectLst/>
                </a:rPr>
                <a:t>Text Here</a:t>
              </a:r>
              <a:endParaRPr lang="zh-CN" altLang="en-US" sz="1400" b="1" dirty="0">
                <a:effectLst/>
              </a:endParaRPr>
            </a:p>
          </p:txBody>
        </p:sp>
        <p:sp>
          <p:nvSpPr>
            <p:cNvPr id="9" name="îṩḷiḍé">
              <a:extLst>
                <a:ext uri="{FF2B5EF4-FFF2-40B4-BE49-F238E27FC236}">
                  <a16:creationId xmlns:a16="http://schemas.microsoft.com/office/drawing/2014/main" id="{B337DFE5-54F0-46CA-B205-0ED9491ACCE1}"/>
                </a:ext>
              </a:extLst>
            </p:cNvPr>
            <p:cNvSpPr txBox="1"/>
            <p:nvPr/>
          </p:nvSpPr>
          <p:spPr bwMode="auto">
            <a:xfrm>
              <a:off x="7726134" y="1624176"/>
              <a:ext cx="3228811" cy="400701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 anchor="t" anchorCtr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</a:p>
          </p:txBody>
        </p:sp>
        <p:sp>
          <p:nvSpPr>
            <p:cNvPr id="10" name="ïṡļïḑé">
              <a:extLst>
                <a:ext uri="{FF2B5EF4-FFF2-40B4-BE49-F238E27FC236}">
                  <a16:creationId xmlns:a16="http://schemas.microsoft.com/office/drawing/2014/main" id="{9AC1322D-5290-46F2-B044-B867E68FDF06}"/>
                </a:ext>
              </a:extLst>
            </p:cNvPr>
            <p:cNvSpPr/>
            <p:nvPr/>
          </p:nvSpPr>
          <p:spPr bwMode="auto">
            <a:xfrm>
              <a:off x="11034182" y="2465871"/>
              <a:ext cx="335548" cy="338232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śľïḑe">
              <a:extLst>
                <a:ext uri="{FF2B5EF4-FFF2-40B4-BE49-F238E27FC236}">
                  <a16:creationId xmlns:a16="http://schemas.microsoft.com/office/drawing/2014/main" id="{5BCA3CD8-A80F-46FE-9208-35455D1B7C40}"/>
                </a:ext>
              </a:extLst>
            </p:cNvPr>
            <p:cNvSpPr txBox="1"/>
            <p:nvPr/>
          </p:nvSpPr>
          <p:spPr bwMode="auto">
            <a:xfrm>
              <a:off x="7726134" y="2269895"/>
              <a:ext cx="3228811" cy="30995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 anchor="ctr" anchorCtr="0">
              <a:normAutofit/>
            </a:bodyPr>
            <a:lstStyle/>
            <a:p>
              <a:pPr algn="r" latinLnBrk="0"/>
              <a:r>
                <a:rPr lang="en-US" altLang="zh-CN" sz="1400" b="1" dirty="0">
                  <a:effectLst/>
                </a:rPr>
                <a:t>Text Here</a:t>
              </a:r>
              <a:endParaRPr lang="zh-CN" altLang="en-US" sz="1400" b="1" dirty="0">
                <a:effectLst/>
              </a:endParaRPr>
            </a:p>
          </p:txBody>
        </p:sp>
        <p:sp>
          <p:nvSpPr>
            <p:cNvPr id="12" name="íṩľíḍê">
              <a:extLst>
                <a:ext uri="{FF2B5EF4-FFF2-40B4-BE49-F238E27FC236}">
                  <a16:creationId xmlns:a16="http://schemas.microsoft.com/office/drawing/2014/main" id="{E5F3C2DC-B7EE-4592-BD18-E7CF10BDB24A}"/>
                </a:ext>
              </a:extLst>
            </p:cNvPr>
            <p:cNvSpPr txBox="1"/>
            <p:nvPr/>
          </p:nvSpPr>
          <p:spPr bwMode="auto">
            <a:xfrm>
              <a:off x="7726134" y="2579853"/>
              <a:ext cx="3228811" cy="400701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 anchor="t" anchorCtr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</a:p>
          </p:txBody>
        </p:sp>
        <p:sp>
          <p:nvSpPr>
            <p:cNvPr id="13" name="ís1îḍé">
              <a:extLst>
                <a:ext uri="{FF2B5EF4-FFF2-40B4-BE49-F238E27FC236}">
                  <a16:creationId xmlns:a16="http://schemas.microsoft.com/office/drawing/2014/main" id="{6007C997-9B6C-49A3-BCE5-06FEF3E958C4}"/>
                </a:ext>
              </a:extLst>
            </p:cNvPr>
            <p:cNvSpPr/>
            <p:nvPr/>
          </p:nvSpPr>
          <p:spPr bwMode="auto">
            <a:xfrm>
              <a:off x="11034182" y="3411983"/>
              <a:ext cx="335548" cy="338232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í$ḷïḑe">
              <a:extLst>
                <a:ext uri="{FF2B5EF4-FFF2-40B4-BE49-F238E27FC236}">
                  <a16:creationId xmlns:a16="http://schemas.microsoft.com/office/drawing/2014/main" id="{73C1B9E1-5758-4199-94A4-EE681736FF22}"/>
                </a:ext>
              </a:extLst>
            </p:cNvPr>
            <p:cNvSpPr txBox="1"/>
            <p:nvPr/>
          </p:nvSpPr>
          <p:spPr bwMode="auto">
            <a:xfrm>
              <a:off x="7726134" y="3225572"/>
              <a:ext cx="3228811" cy="30995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 anchor="ctr" anchorCtr="0">
              <a:normAutofit/>
            </a:bodyPr>
            <a:lstStyle/>
            <a:p>
              <a:pPr algn="r" latinLnBrk="0"/>
              <a:r>
                <a:rPr lang="en-US" altLang="zh-CN" sz="1400" b="1" dirty="0">
                  <a:effectLst/>
                </a:rPr>
                <a:t>Text Here</a:t>
              </a:r>
              <a:endParaRPr lang="zh-CN" altLang="en-US" sz="1400" b="1" dirty="0">
                <a:effectLst/>
              </a:endParaRPr>
            </a:p>
          </p:txBody>
        </p:sp>
        <p:sp>
          <p:nvSpPr>
            <p:cNvPr id="15" name="îŝliḓe">
              <a:extLst>
                <a:ext uri="{FF2B5EF4-FFF2-40B4-BE49-F238E27FC236}">
                  <a16:creationId xmlns:a16="http://schemas.microsoft.com/office/drawing/2014/main" id="{2425A315-FC91-48DC-B7F6-FAB5A122BE51}"/>
                </a:ext>
              </a:extLst>
            </p:cNvPr>
            <p:cNvSpPr txBox="1"/>
            <p:nvPr/>
          </p:nvSpPr>
          <p:spPr bwMode="auto">
            <a:xfrm>
              <a:off x="7726134" y="3535530"/>
              <a:ext cx="3228811" cy="400701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 anchor="t" anchorCtr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</a:p>
          </p:txBody>
        </p:sp>
        <p:sp>
          <p:nvSpPr>
            <p:cNvPr id="16" name="îṡľîďé">
              <a:extLst>
                <a:ext uri="{FF2B5EF4-FFF2-40B4-BE49-F238E27FC236}">
                  <a16:creationId xmlns:a16="http://schemas.microsoft.com/office/drawing/2014/main" id="{752C257F-497A-4945-B28C-46D98182B77C}"/>
                </a:ext>
              </a:extLst>
            </p:cNvPr>
            <p:cNvSpPr/>
            <p:nvPr/>
          </p:nvSpPr>
          <p:spPr bwMode="auto">
            <a:xfrm>
              <a:off x="11034182" y="4358095"/>
              <a:ext cx="335548" cy="338232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ïśḻiḍe">
              <a:extLst>
                <a:ext uri="{FF2B5EF4-FFF2-40B4-BE49-F238E27FC236}">
                  <a16:creationId xmlns:a16="http://schemas.microsoft.com/office/drawing/2014/main" id="{5D978A7E-44C9-4038-9D9D-B37CACBC6E3B}"/>
                </a:ext>
              </a:extLst>
            </p:cNvPr>
            <p:cNvSpPr txBox="1"/>
            <p:nvPr/>
          </p:nvSpPr>
          <p:spPr bwMode="auto">
            <a:xfrm>
              <a:off x="7726134" y="4181249"/>
              <a:ext cx="3228811" cy="30995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 anchor="ctr" anchorCtr="0">
              <a:normAutofit/>
            </a:bodyPr>
            <a:lstStyle/>
            <a:p>
              <a:pPr algn="r" latinLnBrk="0"/>
              <a:r>
                <a:rPr lang="en-US" altLang="zh-CN" sz="1400" b="1" dirty="0">
                  <a:effectLst/>
                </a:rPr>
                <a:t>Text Here</a:t>
              </a:r>
              <a:endParaRPr lang="zh-CN" altLang="en-US" sz="1400" b="1" dirty="0">
                <a:effectLst/>
              </a:endParaRPr>
            </a:p>
          </p:txBody>
        </p:sp>
        <p:sp>
          <p:nvSpPr>
            <p:cNvPr id="18" name="iś1ïḓè">
              <a:extLst>
                <a:ext uri="{FF2B5EF4-FFF2-40B4-BE49-F238E27FC236}">
                  <a16:creationId xmlns:a16="http://schemas.microsoft.com/office/drawing/2014/main" id="{15E4DA83-FBF5-4409-9CE7-C12F33B7C280}"/>
                </a:ext>
              </a:extLst>
            </p:cNvPr>
            <p:cNvSpPr txBox="1"/>
            <p:nvPr/>
          </p:nvSpPr>
          <p:spPr bwMode="auto">
            <a:xfrm>
              <a:off x="7726134" y="4491207"/>
              <a:ext cx="3228811" cy="400701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 anchor="t" anchorCtr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</a:p>
          </p:txBody>
        </p:sp>
        <p:sp>
          <p:nvSpPr>
            <p:cNvPr id="19" name="íś1iḑè">
              <a:extLst>
                <a:ext uri="{FF2B5EF4-FFF2-40B4-BE49-F238E27FC236}">
                  <a16:creationId xmlns:a16="http://schemas.microsoft.com/office/drawing/2014/main" id="{6E0AE02D-9A75-4840-8973-AB8AC42853D4}"/>
                </a:ext>
              </a:extLst>
            </p:cNvPr>
            <p:cNvSpPr/>
            <p:nvPr/>
          </p:nvSpPr>
          <p:spPr bwMode="auto">
            <a:xfrm>
              <a:off x="11034182" y="5236945"/>
              <a:ext cx="335548" cy="338232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$ḷidê">
              <a:extLst>
                <a:ext uri="{FF2B5EF4-FFF2-40B4-BE49-F238E27FC236}">
                  <a16:creationId xmlns:a16="http://schemas.microsoft.com/office/drawing/2014/main" id="{607A32AD-D74D-4AF2-9F1C-E03AD384DD59}"/>
                </a:ext>
              </a:extLst>
            </p:cNvPr>
            <p:cNvSpPr txBox="1"/>
            <p:nvPr/>
          </p:nvSpPr>
          <p:spPr bwMode="auto">
            <a:xfrm>
              <a:off x="7726134" y="5136926"/>
              <a:ext cx="3228811" cy="30995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 anchor="ctr" anchorCtr="0">
              <a:normAutofit/>
            </a:bodyPr>
            <a:lstStyle/>
            <a:p>
              <a:pPr algn="r" latinLnBrk="0"/>
              <a:r>
                <a:rPr lang="en-US" altLang="zh-CN" sz="1400" b="1" dirty="0">
                  <a:effectLst/>
                </a:rPr>
                <a:t>Text Here</a:t>
              </a:r>
              <a:endParaRPr lang="zh-CN" altLang="en-US" sz="1400" b="1" dirty="0">
                <a:effectLst/>
              </a:endParaRPr>
            </a:p>
          </p:txBody>
        </p:sp>
        <p:sp>
          <p:nvSpPr>
            <p:cNvPr id="21" name="ïśḷiḓe">
              <a:extLst>
                <a:ext uri="{FF2B5EF4-FFF2-40B4-BE49-F238E27FC236}">
                  <a16:creationId xmlns:a16="http://schemas.microsoft.com/office/drawing/2014/main" id="{07C20ACE-F0C5-4D2E-A9BE-6D246F0AE362}"/>
                </a:ext>
              </a:extLst>
            </p:cNvPr>
            <p:cNvSpPr txBox="1"/>
            <p:nvPr/>
          </p:nvSpPr>
          <p:spPr bwMode="auto">
            <a:xfrm>
              <a:off x="7726134" y="5446884"/>
              <a:ext cx="3228811" cy="400701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 anchor="t" anchorCtr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3303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4">
            <a:extLst>
              <a:ext uri="{FF2B5EF4-FFF2-40B4-BE49-F238E27FC236}">
                <a16:creationId xmlns:a16="http://schemas.microsoft.com/office/drawing/2014/main" id="{ACE3B69C-7B00-4E19-8A33-B8981633B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7864" y="2635250"/>
            <a:ext cx="5419185" cy="895350"/>
          </a:xfrm>
        </p:spPr>
        <p:txBody>
          <a:bodyPr/>
          <a:lstStyle/>
          <a:p>
            <a:r>
              <a:rPr lang="en-US" altLang="zh-CN" dirty="0"/>
              <a:t>Section Header Here</a:t>
            </a:r>
            <a:endParaRPr lang="zh-CN" altLang="en-US" dirty="0"/>
          </a:p>
        </p:txBody>
      </p:sp>
      <p:sp>
        <p:nvSpPr>
          <p:cNvPr id="8" name="文本占位符 5">
            <a:extLst>
              <a:ext uri="{FF2B5EF4-FFF2-40B4-BE49-F238E27FC236}">
                <a16:creationId xmlns:a16="http://schemas.microsoft.com/office/drawing/2014/main" id="{7668DC11-4832-4C2A-8EC8-083C29CB3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8980" y="3530600"/>
            <a:ext cx="5419185" cy="101562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Supporting text here.</a:t>
            </a:r>
          </a:p>
          <a:p>
            <a:pPr lvl="0">
              <a:lnSpc>
                <a:spcPct val="100000"/>
              </a:lnSpc>
            </a:pPr>
            <a:r>
              <a:rPr lang="en-US" altLang="zh-CN" dirty="0"/>
              <a:t>When you copy &amp; paste, choose "keep text only" option.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7B30BB-737D-444D-B750-58BA0349157D}"/>
              </a:ext>
            </a:extLst>
          </p:cNvPr>
          <p:cNvSpPr txBox="1"/>
          <p:nvPr/>
        </p:nvSpPr>
        <p:spPr>
          <a:xfrm>
            <a:off x="2524348" y="1612899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54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1129a22e-a5b3-487b-af29-28f4aa8a399a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dc72d75-eeae-4c9d-ae71-ebdf34275bd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24803b5-69a7-4e17-b995-28a1a393039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1e73f40-0fce-404c-9561-6cbbac204b3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a74f6a5-ccfa-4642-9d80-8ec805cf224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c1906fc-cdca-4930-a24c-61aa9d8dcb1f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0f9146b-fd8a-455c-bb7c-a51bde59e81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88453ef0-29d0-474f-9c3a-25ef196a630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b82e3197-4a13-424f-ae87-37824d9e65c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b2bca1a-2490-4930-8153-ca833f83e9be"/>
</p:tagLst>
</file>

<file path=ppt/theme/theme1.xml><?xml version="1.0" encoding="utf-8"?>
<a:theme xmlns:a="http://schemas.openxmlformats.org/drawingml/2006/main" name="主题5">
  <a:themeElements>
    <a:clrScheme name="1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FFB535"/>
      </a:accent1>
      <a:accent2>
        <a:srgbClr val="00ADEF"/>
      </a:accent2>
      <a:accent3>
        <a:srgbClr val="4D4D4D"/>
      </a:accent3>
      <a:accent4>
        <a:srgbClr val="567BAE"/>
      </a:accent4>
      <a:accent5>
        <a:srgbClr val="FFB535"/>
      </a:accent5>
      <a:accent6>
        <a:srgbClr val="00ADEF"/>
      </a:accent6>
      <a:hlink>
        <a:srgbClr val="475F77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1">
    <a:dk1>
      <a:srgbClr val="000000"/>
    </a:dk1>
    <a:lt1>
      <a:srgbClr val="FFFFFF"/>
    </a:lt1>
    <a:dk2>
      <a:srgbClr val="778495"/>
    </a:dk2>
    <a:lt2>
      <a:srgbClr val="F0F0F0"/>
    </a:lt2>
    <a:accent1>
      <a:srgbClr val="FFB535"/>
    </a:accent1>
    <a:accent2>
      <a:srgbClr val="00ADEF"/>
    </a:accent2>
    <a:accent3>
      <a:srgbClr val="4D4D4D"/>
    </a:accent3>
    <a:accent4>
      <a:srgbClr val="567BAE"/>
    </a:accent4>
    <a:accent5>
      <a:srgbClr val="FFB535"/>
    </a:accent5>
    <a:accent6>
      <a:srgbClr val="00ADEF"/>
    </a:accent6>
    <a:hlink>
      <a:srgbClr val="475F77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1">
    <a:dk1>
      <a:srgbClr val="000000"/>
    </a:dk1>
    <a:lt1>
      <a:srgbClr val="FFFFFF"/>
    </a:lt1>
    <a:dk2>
      <a:srgbClr val="778495"/>
    </a:dk2>
    <a:lt2>
      <a:srgbClr val="F0F0F0"/>
    </a:lt2>
    <a:accent1>
      <a:srgbClr val="FFB535"/>
    </a:accent1>
    <a:accent2>
      <a:srgbClr val="00ADEF"/>
    </a:accent2>
    <a:accent3>
      <a:srgbClr val="4D4D4D"/>
    </a:accent3>
    <a:accent4>
      <a:srgbClr val="567BAE"/>
    </a:accent4>
    <a:accent5>
      <a:srgbClr val="FFB535"/>
    </a:accent5>
    <a:accent6>
      <a:srgbClr val="00ADEF"/>
    </a:accent6>
    <a:hlink>
      <a:srgbClr val="475F77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1">
    <a:dk1>
      <a:srgbClr val="000000"/>
    </a:dk1>
    <a:lt1>
      <a:srgbClr val="FFFFFF"/>
    </a:lt1>
    <a:dk2>
      <a:srgbClr val="778495"/>
    </a:dk2>
    <a:lt2>
      <a:srgbClr val="F0F0F0"/>
    </a:lt2>
    <a:accent1>
      <a:srgbClr val="FFB535"/>
    </a:accent1>
    <a:accent2>
      <a:srgbClr val="00ADEF"/>
    </a:accent2>
    <a:accent3>
      <a:srgbClr val="4D4D4D"/>
    </a:accent3>
    <a:accent4>
      <a:srgbClr val="567BAE"/>
    </a:accent4>
    <a:accent5>
      <a:srgbClr val="FFB535"/>
    </a:accent5>
    <a:accent6>
      <a:srgbClr val="00ADEF"/>
    </a:accent6>
    <a:hlink>
      <a:srgbClr val="475F77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1">
    <a:dk1>
      <a:srgbClr val="000000"/>
    </a:dk1>
    <a:lt1>
      <a:srgbClr val="FFFFFF"/>
    </a:lt1>
    <a:dk2>
      <a:srgbClr val="778495"/>
    </a:dk2>
    <a:lt2>
      <a:srgbClr val="F0F0F0"/>
    </a:lt2>
    <a:accent1>
      <a:srgbClr val="FFB535"/>
    </a:accent1>
    <a:accent2>
      <a:srgbClr val="00ADEF"/>
    </a:accent2>
    <a:accent3>
      <a:srgbClr val="4D4D4D"/>
    </a:accent3>
    <a:accent4>
      <a:srgbClr val="567BAE"/>
    </a:accent4>
    <a:accent5>
      <a:srgbClr val="FFB535"/>
    </a:accent5>
    <a:accent6>
      <a:srgbClr val="00ADEF"/>
    </a:accent6>
    <a:hlink>
      <a:srgbClr val="475F77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1">
    <a:dk1>
      <a:srgbClr val="000000"/>
    </a:dk1>
    <a:lt1>
      <a:srgbClr val="FFFFFF"/>
    </a:lt1>
    <a:dk2>
      <a:srgbClr val="778495"/>
    </a:dk2>
    <a:lt2>
      <a:srgbClr val="F0F0F0"/>
    </a:lt2>
    <a:accent1>
      <a:srgbClr val="FFB535"/>
    </a:accent1>
    <a:accent2>
      <a:srgbClr val="00ADEF"/>
    </a:accent2>
    <a:accent3>
      <a:srgbClr val="4D4D4D"/>
    </a:accent3>
    <a:accent4>
      <a:srgbClr val="567BAE"/>
    </a:accent4>
    <a:accent5>
      <a:srgbClr val="FFB535"/>
    </a:accent5>
    <a:accent6>
      <a:srgbClr val="00ADEF"/>
    </a:accent6>
    <a:hlink>
      <a:srgbClr val="475F77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1">
    <a:dk1>
      <a:srgbClr val="000000"/>
    </a:dk1>
    <a:lt1>
      <a:srgbClr val="FFFFFF"/>
    </a:lt1>
    <a:dk2>
      <a:srgbClr val="778495"/>
    </a:dk2>
    <a:lt2>
      <a:srgbClr val="F0F0F0"/>
    </a:lt2>
    <a:accent1>
      <a:srgbClr val="FFB535"/>
    </a:accent1>
    <a:accent2>
      <a:srgbClr val="00ADEF"/>
    </a:accent2>
    <a:accent3>
      <a:srgbClr val="4D4D4D"/>
    </a:accent3>
    <a:accent4>
      <a:srgbClr val="567BAE"/>
    </a:accent4>
    <a:accent5>
      <a:srgbClr val="FFB535"/>
    </a:accent5>
    <a:accent6>
      <a:srgbClr val="00ADEF"/>
    </a:accent6>
    <a:hlink>
      <a:srgbClr val="475F77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97</TotalTime>
  <Words>1046</Words>
  <Application>Microsoft Office PowerPoint</Application>
  <PresentationFormat>宽屏</PresentationFormat>
  <Paragraphs>195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宋体</vt:lpstr>
      <vt:lpstr>微软雅黑</vt:lpstr>
      <vt:lpstr>Arial</vt:lpstr>
      <vt:lpstr>Calibri</vt:lpstr>
      <vt:lpstr>Impact</vt:lpstr>
      <vt:lpstr>主题5</vt:lpstr>
      <vt:lpstr>iSlide® PowerPoint standard template</vt:lpstr>
      <vt:lpstr>PowerPoint 演示文稿</vt:lpstr>
      <vt:lpstr>Section Header Here</vt:lpstr>
      <vt:lpstr>Click to edit Master title style</vt:lpstr>
      <vt:lpstr>Click to edit Master title style</vt:lpstr>
      <vt:lpstr>Section Header Here</vt:lpstr>
      <vt:lpstr>Click to edit Master title style</vt:lpstr>
      <vt:lpstr>Click to edit Master title style</vt:lpstr>
      <vt:lpstr>Section Header Here</vt:lpstr>
      <vt:lpstr>Click to edit Master title style</vt:lpstr>
      <vt:lpstr>Click to edit Master title style</vt:lpstr>
      <vt:lpstr>Section Header Here</vt:lpstr>
      <vt:lpstr>Click to edit Master title style</vt:lpstr>
      <vt:lpstr>Click to edit Master title style</vt:lpstr>
      <vt:lpstr>Section Header Here</vt:lpstr>
      <vt:lpstr>Click to edit Master title style</vt:lpstr>
      <vt:lpstr>Thanks. And Your Slogan Here.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傅 永鸿</cp:lastModifiedBy>
  <cp:revision>24</cp:revision>
  <cp:lastPrinted>2017-09-28T16:00:00Z</cp:lastPrinted>
  <dcterms:created xsi:type="dcterms:W3CDTF">2017-09-28T16:00:00Z</dcterms:created>
  <dcterms:modified xsi:type="dcterms:W3CDTF">2018-10-17T09:14:25Z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a9c88281-e023-4f20-a9da-4e51d6947c6f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t-shyu@microsoft.com</vt:lpwstr>
  </property>
  <property fmtid="{D5CDD505-2E9C-101B-9397-08002B2CF9AE}" pid="6" name="MSIP_Label_f42aa342-8706-4288-bd11-ebb85995028c_SetDate">
    <vt:lpwstr>2018-08-30T09:09:17.0011623Z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